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Lst>
  <p:notesMasterIdLst>
    <p:notesMasterId r:id="rId4"/>
  </p:notesMasterIdLst>
  <p:sldIdLst>
    <p:sldId id="257" r:id="rId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C000"/>
    <a:srgbClr val="FDCF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660"/>
  </p:normalViewPr>
  <p:slideViewPr>
    <p:cSldViewPr snapToGrid="0">
      <p:cViewPr varScale="1">
        <p:scale>
          <a:sx n="81" d="100"/>
          <a:sy n="81" d="100"/>
        </p:scale>
        <p:origin x="1493"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A52B3-D898-49D5-9143-6238D7566CA3}" type="datetimeFigureOut">
              <a:rPr lang="de-DE" smtClean="0"/>
              <a:t>27.09.2023</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2837D3-2A03-46CB-874E-41C3D8C3F686}" type="slidenum">
              <a:rPr lang="de-DE" smtClean="0"/>
              <a:t>‹Nr.›</a:t>
            </a:fld>
            <a:endParaRPr lang="de-DE"/>
          </a:p>
        </p:txBody>
      </p:sp>
    </p:spTree>
    <p:extLst>
      <p:ext uri="{BB962C8B-B14F-4D97-AF65-F5344CB8AC3E}">
        <p14:creationId xmlns:p14="http://schemas.microsoft.com/office/powerpoint/2010/main" val="2081403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idd.tu-darmstadt.de/"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www.idd.tu-darmstadt.de/"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www.idd.tu-darmstadt.de/"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1.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hyperlink" Target="http://www.idd.tu-darmstadt.de/" TargetMode="Externa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s://www.idd.tu-darmstadt.de/" TargetMode="External"/><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0.emf"/></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www.idd.tu-darmstadt.de/" TargetMode="External"/><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0.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5" name="Bild 4"/>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11" name="Rechteck 10"/>
          <p:cNvSpPr/>
          <p:nvPr userDrawn="1"/>
        </p:nvSpPr>
        <p:spPr>
          <a:xfrm>
            <a:off x="0" y="-1"/>
            <a:ext cx="9144000" cy="3125337"/>
          </a:xfrm>
          <a:prstGeom prst="rect">
            <a:avLst/>
          </a:prstGeom>
          <a:gradFill>
            <a:gsLst>
              <a:gs pos="0">
                <a:schemeClr val="tx1">
                  <a:alpha val="0"/>
                </a:schemeClr>
              </a:gs>
              <a:gs pos="56000">
                <a:srgbClr val="000000">
                  <a:alpha val="22000"/>
                </a:srgbClr>
              </a:gs>
              <a:gs pos="35000">
                <a:srgbClr val="000000">
                  <a:alpha val="11000"/>
                </a:srgbClr>
              </a:gs>
              <a:gs pos="100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87044" name="Rectangle 4"/>
          <p:cNvSpPr>
            <a:spLocks noGrp="1" noChangeArrowheads="1"/>
          </p:cNvSpPr>
          <p:nvPr>
            <p:ph type="subTitle" idx="1"/>
          </p:nvPr>
        </p:nvSpPr>
        <p:spPr>
          <a:xfrm>
            <a:off x="503310" y="1449388"/>
            <a:ext cx="4293976" cy="944562"/>
          </a:xfrm>
        </p:spPr>
        <p:txBody>
          <a:bodyPr lIns="0" tIns="0" rIns="0" bIns="0"/>
          <a:lstStyle>
            <a:lvl1pPr marL="0" indent="0">
              <a:spcBef>
                <a:spcPct val="0"/>
              </a:spcBef>
              <a:buFont typeface="Wingdings" pitchFamily="2" charset="2"/>
              <a:buNone/>
              <a:defRPr sz="2100" b="0" i="0">
                <a:solidFill>
                  <a:srgbClr val="FFC000"/>
                </a:solidFill>
                <a:latin typeface="+mj-lt"/>
                <a:ea typeface="Verdana" charset="0"/>
                <a:cs typeface="Verdana" charset="0"/>
              </a:defRPr>
            </a:lvl1pPr>
          </a:lstStyle>
          <a:p>
            <a:r>
              <a:rPr lang="de-DE" dirty="0"/>
              <a:t>Formatvorlage des Untertitelmasters durch Klicken bearbeiten</a:t>
            </a:r>
          </a:p>
        </p:txBody>
      </p:sp>
      <p:sp>
        <p:nvSpPr>
          <p:cNvPr id="12" name="Titel 11"/>
          <p:cNvSpPr>
            <a:spLocks noGrp="1"/>
          </p:cNvSpPr>
          <p:nvPr>
            <p:ph type="title" hasCustomPrompt="1"/>
          </p:nvPr>
        </p:nvSpPr>
        <p:spPr>
          <a:xfrm>
            <a:off x="504003" y="496800"/>
            <a:ext cx="6722299" cy="838200"/>
          </a:xfrm>
        </p:spPr>
        <p:txBody>
          <a:bodyPr/>
          <a:lstStyle>
            <a:lvl1pPr>
              <a:defRPr sz="2400">
                <a:solidFill>
                  <a:srgbClr val="FFC000"/>
                </a:solidFill>
              </a:defRPr>
            </a:lvl1pPr>
          </a:lstStyle>
          <a:p>
            <a:r>
              <a:rPr lang="de-DE" dirty="0"/>
              <a:t>TITELMASTERFORMAT DURCH KLICKEN BEARBEITEN </a:t>
            </a:r>
          </a:p>
        </p:txBody>
      </p:sp>
      <p:pic>
        <p:nvPicPr>
          <p:cNvPr id="9" name="Bild 8"/>
          <p:cNvPicPr>
            <a:picLocks noChangeAspect="1"/>
          </p:cNvPicPr>
          <p:nvPr userDrawn="1"/>
        </p:nvPicPr>
        <p:blipFill>
          <a:blip r:embed="rId3">
            <a:lum/>
            <a:extLst>
              <a:ext uri="{28A0092B-C50C-407E-A947-70E740481C1C}">
                <a14:useLocalDpi xmlns:a14="http://schemas.microsoft.com/office/drawing/2010/main"/>
              </a:ext>
            </a:extLst>
          </a:blip>
          <a:stretch>
            <a:fillRect/>
          </a:stretch>
        </p:blipFill>
        <p:spPr>
          <a:xfrm>
            <a:off x="492760" y="5842000"/>
            <a:ext cx="8420100" cy="508000"/>
          </a:xfrm>
          <a:prstGeom prst="rect">
            <a:avLst/>
          </a:prstGeom>
        </p:spPr>
      </p:pic>
      <p:sp>
        <p:nvSpPr>
          <p:cNvPr id="10" name="Titel 2"/>
          <p:cNvSpPr txBox="1">
            <a:spLocks/>
          </p:cNvSpPr>
          <p:nvPr userDrawn="1"/>
        </p:nvSpPr>
        <p:spPr bwMode="auto">
          <a:xfrm>
            <a:off x="2128957" y="5590818"/>
            <a:ext cx="1359221" cy="8382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r>
              <a:rPr lang="de-DE" sz="3700" b="0" kern="0" dirty="0">
                <a:solidFill>
                  <a:srgbClr val="FFC000"/>
                </a:solidFill>
              </a:rPr>
              <a:t>IDD</a:t>
            </a:r>
          </a:p>
        </p:txBody>
      </p:sp>
      <p:grpSp>
        <p:nvGrpSpPr>
          <p:cNvPr id="13" name="Gruppierung 12"/>
          <p:cNvGrpSpPr/>
          <p:nvPr userDrawn="1"/>
        </p:nvGrpSpPr>
        <p:grpSpPr>
          <a:xfrm>
            <a:off x="7224127" y="512909"/>
            <a:ext cx="1919875" cy="795600"/>
            <a:chOff x="7224125" y="512909"/>
            <a:chExt cx="1919875" cy="795600"/>
          </a:xfrm>
          <a:solidFill>
            <a:schemeClr val="bg1"/>
          </a:solidFill>
        </p:grpSpPr>
        <p:sp>
          <p:nvSpPr>
            <p:cNvPr id="14" name="Rechteck 13"/>
            <p:cNvSpPr/>
            <p:nvPr userDrawn="1"/>
          </p:nvSpPr>
          <p:spPr>
            <a:xfrm>
              <a:off x="7229475" y="512909"/>
              <a:ext cx="1914525" cy="795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15" name="Picture 9" descr="tud_logo"/>
            <p:cNvPicPr>
              <a:picLocks noChangeAspect="1" noChangeArrowheads="1"/>
            </p:cNvPicPr>
            <p:nvPr userDrawn="1"/>
          </p:nvPicPr>
          <p:blipFill>
            <a:blip r:embed="rId4" cstate="print">
              <a:clrChange>
                <a:clrFrom>
                  <a:srgbClr val="FDFDFD"/>
                </a:clrFrom>
                <a:clrTo>
                  <a:srgbClr val="FDFDFD">
                    <a:alpha val="0"/>
                  </a:srgbClr>
                </a:clrTo>
              </a:clrChange>
              <a:extLst>
                <a:ext uri="{28A0092B-C50C-407E-A947-70E740481C1C}">
                  <a14:useLocalDpi xmlns:a14="http://schemas.microsoft.com/office/drawing/2010/main"/>
                </a:ext>
              </a:extLst>
            </a:blip>
            <a:srcRect r="5453"/>
            <a:stretch>
              <a:fillRect/>
            </a:stretch>
          </p:blipFill>
          <p:spPr bwMode="auto">
            <a:xfrm>
              <a:off x="7224125" y="514628"/>
              <a:ext cx="1873250" cy="792162"/>
            </a:xfrm>
            <a:prstGeom prst="rect">
              <a:avLst/>
            </a:prstGeom>
            <a:grpFill/>
            <a:ln w="9525">
              <a:noFill/>
              <a:miter lim="800000"/>
              <a:headEnd/>
              <a:tailEnd/>
            </a:ln>
          </p:spPr>
        </p:pic>
      </p:grpSp>
    </p:spTree>
    <p:extLst>
      <p:ext uri="{BB962C8B-B14F-4D97-AF65-F5344CB8AC3E}">
        <p14:creationId xmlns:p14="http://schemas.microsoft.com/office/powerpoint/2010/main" val="4028011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04000" y="496800"/>
            <a:ext cx="6808162" cy="838200"/>
          </a:xfrm>
        </p:spPr>
        <p:txBody>
          <a:bodyPr/>
          <a:lstStyle>
            <a:lvl1pPr>
              <a:defRPr>
                <a:solidFill>
                  <a:schemeClr val="tx1"/>
                </a:solidFill>
              </a:defRPr>
            </a:lvl1pPr>
          </a:lstStyle>
          <a:p>
            <a:r>
              <a:rPr lang="de-DE" dirty="0"/>
              <a:t>Titelmasterformat durch Klicken bearbeiten</a:t>
            </a:r>
          </a:p>
        </p:txBody>
      </p:sp>
      <p:sp>
        <p:nvSpPr>
          <p:cNvPr id="3" name="Inhaltsplatzhalter 2"/>
          <p:cNvSpPr>
            <a:spLocks noGrp="1"/>
          </p:cNvSpPr>
          <p:nvPr>
            <p:ph sz="half" idx="1"/>
          </p:nvPr>
        </p:nvSpPr>
        <p:spPr>
          <a:xfrm>
            <a:off x="504000" y="1620001"/>
            <a:ext cx="2556000" cy="4442488"/>
          </a:xfrm>
        </p:spPr>
        <p:txBody>
          <a:bodyPr/>
          <a:lstStyle>
            <a:lvl1pPr marL="0" indent="0">
              <a:defRPr sz="2000">
                <a:solidFill>
                  <a:schemeClr val="tx1"/>
                </a:solidFill>
              </a:defRPr>
            </a:lvl1pPr>
            <a:lvl2pPr>
              <a:defRPr sz="1600">
                <a:solidFill>
                  <a:schemeClr val="tx1"/>
                </a:solidFill>
              </a:defRPr>
            </a:lvl2pPr>
            <a:lvl3pPr>
              <a:defRPr sz="1500">
                <a:solidFill>
                  <a:schemeClr val="tx1"/>
                </a:solidFill>
              </a:defRPr>
            </a:lvl3pPr>
            <a:lvl4pPr>
              <a:defRPr sz="1400">
                <a:solidFill>
                  <a:schemeClr val="tx1"/>
                </a:solidFill>
              </a:defRPr>
            </a:lvl4pPr>
            <a:lvl5pPr>
              <a:defRPr sz="1300">
                <a:solidFill>
                  <a:schemeClr val="tx1"/>
                </a:solidFill>
              </a:defRPr>
            </a:lvl5pPr>
            <a:lvl6pPr>
              <a:defRPr sz="2160"/>
            </a:lvl6pPr>
            <a:lvl7pPr>
              <a:defRPr sz="2160"/>
            </a:lvl7pPr>
            <a:lvl8pPr>
              <a:defRPr sz="2160"/>
            </a:lvl8pPr>
            <a:lvl9pPr>
              <a:defRPr sz="216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p:cNvSpPr>
            <a:spLocks noGrp="1"/>
          </p:cNvSpPr>
          <p:nvPr>
            <p:ph sz="half" idx="10"/>
          </p:nvPr>
        </p:nvSpPr>
        <p:spPr>
          <a:xfrm>
            <a:off x="3292269" y="1620001"/>
            <a:ext cx="2556000" cy="4442488"/>
          </a:xfrm>
        </p:spPr>
        <p:txBody>
          <a:bodyPr/>
          <a:lstStyle>
            <a:lvl1pPr marL="0" indent="0">
              <a:defRPr sz="2000">
                <a:solidFill>
                  <a:schemeClr val="tx1"/>
                </a:solidFill>
              </a:defRPr>
            </a:lvl1pPr>
            <a:lvl2pPr>
              <a:defRPr sz="1600">
                <a:solidFill>
                  <a:schemeClr val="tx1"/>
                </a:solidFill>
              </a:defRPr>
            </a:lvl2pPr>
            <a:lvl3pPr>
              <a:defRPr sz="1500">
                <a:solidFill>
                  <a:schemeClr val="tx1"/>
                </a:solidFill>
              </a:defRPr>
            </a:lvl3pPr>
            <a:lvl4pPr>
              <a:defRPr sz="1400">
                <a:solidFill>
                  <a:schemeClr val="tx1"/>
                </a:solidFill>
              </a:defRPr>
            </a:lvl4pPr>
            <a:lvl5pPr>
              <a:defRPr sz="1300">
                <a:solidFill>
                  <a:schemeClr val="tx1"/>
                </a:solidFill>
              </a:defRPr>
            </a:lvl5pPr>
            <a:lvl6pPr>
              <a:defRPr sz="2160"/>
            </a:lvl6pPr>
            <a:lvl7pPr>
              <a:defRPr sz="2160"/>
            </a:lvl7pPr>
            <a:lvl8pPr>
              <a:defRPr sz="2160"/>
            </a:lvl8pPr>
            <a:lvl9pPr>
              <a:defRPr sz="216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Inhaltsplatzhalter 2"/>
          <p:cNvSpPr>
            <a:spLocks noGrp="1"/>
          </p:cNvSpPr>
          <p:nvPr>
            <p:ph sz="half" idx="12"/>
          </p:nvPr>
        </p:nvSpPr>
        <p:spPr>
          <a:xfrm>
            <a:off x="6080538" y="1620004"/>
            <a:ext cx="2556000" cy="4460759"/>
          </a:xfrm>
        </p:spPr>
        <p:txBody>
          <a:bodyPr/>
          <a:lstStyle>
            <a:lvl1pPr marL="0" indent="0">
              <a:defRPr sz="2000">
                <a:solidFill>
                  <a:schemeClr val="tx1"/>
                </a:solidFill>
              </a:defRPr>
            </a:lvl1pPr>
            <a:lvl2pPr>
              <a:defRPr sz="1600">
                <a:solidFill>
                  <a:schemeClr val="tx1"/>
                </a:solidFill>
              </a:defRPr>
            </a:lvl2pPr>
            <a:lvl3pPr>
              <a:defRPr sz="1500">
                <a:solidFill>
                  <a:schemeClr val="tx1"/>
                </a:solidFill>
              </a:defRPr>
            </a:lvl3pPr>
            <a:lvl4pPr>
              <a:defRPr sz="1400">
                <a:solidFill>
                  <a:schemeClr val="tx1"/>
                </a:solidFill>
              </a:defRPr>
            </a:lvl4pPr>
            <a:lvl5pPr>
              <a:defRPr sz="1200">
                <a:solidFill>
                  <a:schemeClr val="tx1"/>
                </a:solidFill>
              </a:defRPr>
            </a:lvl5pPr>
            <a:lvl6pPr>
              <a:defRPr sz="2160"/>
            </a:lvl6pPr>
            <a:lvl7pPr>
              <a:defRPr sz="2160"/>
            </a:lvl7pPr>
            <a:lvl8pPr>
              <a:defRPr sz="2160"/>
            </a:lvl8pPr>
            <a:lvl9pPr>
              <a:defRPr sz="216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Foliennummernplatzhalter 6"/>
          <p:cNvSpPr>
            <a:spLocks noGrp="1"/>
          </p:cNvSpPr>
          <p:nvPr>
            <p:ph type="sldNum" sz="quarter" idx="4"/>
          </p:nvPr>
        </p:nvSpPr>
        <p:spPr>
          <a:xfrm>
            <a:off x="8391982" y="6484197"/>
            <a:ext cx="556554" cy="367200"/>
          </a:xfrm>
          <a:prstGeom prst="rect">
            <a:avLst/>
          </a:prstGeom>
        </p:spPr>
        <p:txBody>
          <a:bodyPr/>
          <a:lstStyle>
            <a:lvl1pPr algn="l">
              <a:defRPr sz="1000">
                <a:solidFill>
                  <a:schemeClr val="tx1">
                    <a:lumMod val="50000"/>
                    <a:lumOff val="50000"/>
                  </a:schemeClr>
                </a:solidFill>
                <a:latin typeface="+mn-lt"/>
                <a:cs typeface="Replica Std"/>
              </a:defRPr>
            </a:lvl1pPr>
          </a:lstStyle>
          <a:p>
            <a:pPr>
              <a:defRPr/>
            </a:pPr>
            <a:fld id="{E99622A6-2984-FB43-B5DD-D01E2FE74CFA}" type="slidenum">
              <a:rPr lang="en-GB" smtClean="0"/>
              <a:pPr>
                <a:defRPr/>
              </a:pPr>
              <a:t>‹Nr.›</a:t>
            </a:fld>
            <a:endParaRPr lang="en-GB" dirty="0"/>
          </a:p>
        </p:txBody>
      </p:sp>
      <p:sp>
        <p:nvSpPr>
          <p:cNvPr id="13" name="Fußzeilenplatzhalter 5"/>
          <p:cNvSpPr>
            <a:spLocks noGrp="1"/>
          </p:cNvSpPr>
          <p:nvPr>
            <p:ph type="ftr" sz="quarter" idx="3"/>
          </p:nvPr>
        </p:nvSpPr>
        <p:spPr>
          <a:xfrm>
            <a:off x="2653260" y="6484197"/>
            <a:ext cx="4842304" cy="367200"/>
          </a:xfrm>
          <a:prstGeom prst="rect">
            <a:avLst/>
          </a:prstGeom>
        </p:spPr>
        <p:txBody>
          <a:bodyPr rtlCol="0"/>
          <a:lstStyle>
            <a:lvl1pPr algn="r" fontAlgn="auto">
              <a:spcBef>
                <a:spcPts val="0"/>
              </a:spcBef>
              <a:spcAft>
                <a:spcPts val="0"/>
              </a:spcAft>
              <a:defRPr sz="1000">
                <a:solidFill>
                  <a:schemeClr val="tx1">
                    <a:lumMod val="50000"/>
                    <a:lumOff val="50000"/>
                  </a:schemeClr>
                </a:solidFill>
                <a:latin typeface="+mn-lt"/>
                <a:ea typeface="+mn-ea"/>
                <a:cs typeface="Replica Std"/>
              </a:defRPr>
            </a:lvl1pPr>
          </a:lstStyle>
          <a:p>
            <a:pPr>
              <a:defRPr/>
            </a:pPr>
            <a:r>
              <a:rPr lang="de-DE"/>
              <a:t>Thema des Vortrags  |  Name des/der Referierenden</a:t>
            </a:r>
            <a:endParaRPr lang="en-GB" dirty="0"/>
          </a:p>
        </p:txBody>
      </p:sp>
      <p:sp>
        <p:nvSpPr>
          <p:cNvPr id="14" name="Datumsplatzhalter 4"/>
          <p:cNvSpPr>
            <a:spLocks noGrp="1"/>
          </p:cNvSpPr>
          <p:nvPr>
            <p:ph type="dt" sz="half" idx="2"/>
          </p:nvPr>
        </p:nvSpPr>
        <p:spPr>
          <a:xfrm>
            <a:off x="7496687" y="6484197"/>
            <a:ext cx="900000" cy="367200"/>
          </a:xfrm>
          <a:prstGeom prst="rect">
            <a:avLst/>
          </a:prstGeom>
        </p:spPr>
        <p:txBody>
          <a:bodyPr/>
          <a:lstStyle>
            <a:lvl1pPr algn="ctr">
              <a:defRPr sz="1000">
                <a:solidFill>
                  <a:schemeClr val="tx1">
                    <a:lumMod val="50000"/>
                    <a:lumOff val="50000"/>
                  </a:schemeClr>
                </a:solidFill>
                <a:latin typeface="+mn-lt"/>
                <a:cs typeface="Replica Std"/>
              </a:defRPr>
            </a:lvl1pPr>
          </a:lstStyle>
          <a:p>
            <a:pPr>
              <a:defRPr/>
            </a:pPr>
            <a:fld id="{7B25F234-DEA2-CF4B-A81A-96027AB4923C}" type="datetime1">
              <a:rPr lang="de-DE" smtClean="0"/>
              <a:pPr>
                <a:defRPr/>
              </a:pPr>
              <a:t>27.09.2023</a:t>
            </a:fld>
            <a:endParaRPr lang="en-GB" dirty="0"/>
          </a:p>
        </p:txBody>
      </p:sp>
    </p:spTree>
    <p:extLst>
      <p:ext uri="{BB962C8B-B14F-4D97-AF65-F5344CB8AC3E}">
        <p14:creationId xmlns:p14="http://schemas.microsoft.com/office/powerpoint/2010/main" val="1892786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504000" y="496800"/>
            <a:ext cx="6808162" cy="838200"/>
          </a:xfrm>
        </p:spPr>
        <p:txBody>
          <a:bodyPr/>
          <a:lstStyle>
            <a:lvl1pPr>
              <a:defRPr>
                <a:solidFill>
                  <a:schemeClr val="tx1"/>
                </a:solidFill>
              </a:defRPr>
            </a:lvl1pPr>
          </a:lstStyle>
          <a:p>
            <a:r>
              <a:rPr lang="de-DE" dirty="0"/>
              <a:t>Titelmasterformat durch Klicken bearbeiten</a:t>
            </a:r>
          </a:p>
        </p:txBody>
      </p:sp>
      <p:sp>
        <p:nvSpPr>
          <p:cNvPr id="8" name="Foliennummernplatzhalter 6"/>
          <p:cNvSpPr>
            <a:spLocks noGrp="1"/>
          </p:cNvSpPr>
          <p:nvPr>
            <p:ph type="sldNum" sz="quarter" idx="4"/>
          </p:nvPr>
        </p:nvSpPr>
        <p:spPr>
          <a:xfrm>
            <a:off x="8391982" y="6484197"/>
            <a:ext cx="556554" cy="367200"/>
          </a:xfrm>
          <a:prstGeom prst="rect">
            <a:avLst/>
          </a:prstGeom>
        </p:spPr>
        <p:txBody>
          <a:bodyPr/>
          <a:lstStyle>
            <a:lvl1pPr algn="l">
              <a:defRPr sz="1000">
                <a:solidFill>
                  <a:schemeClr val="accent3">
                    <a:lumMod val="50000"/>
                  </a:schemeClr>
                </a:solidFill>
                <a:latin typeface="+mn-lt"/>
                <a:cs typeface="Replica Std"/>
              </a:defRPr>
            </a:lvl1pPr>
          </a:lstStyle>
          <a:p>
            <a:pPr>
              <a:defRPr/>
            </a:pPr>
            <a:fld id="{E99622A6-2984-FB43-B5DD-D01E2FE74CFA}" type="slidenum">
              <a:rPr lang="en-GB" smtClean="0"/>
              <a:pPr>
                <a:defRPr/>
              </a:pPr>
              <a:t>‹Nr.›</a:t>
            </a:fld>
            <a:endParaRPr lang="en-GB" dirty="0"/>
          </a:p>
        </p:txBody>
      </p:sp>
      <p:sp>
        <p:nvSpPr>
          <p:cNvPr id="9" name="Fußzeilenplatzhalter 5"/>
          <p:cNvSpPr>
            <a:spLocks noGrp="1"/>
          </p:cNvSpPr>
          <p:nvPr>
            <p:ph type="ftr" sz="quarter" idx="3"/>
          </p:nvPr>
        </p:nvSpPr>
        <p:spPr>
          <a:xfrm>
            <a:off x="2653260" y="6484197"/>
            <a:ext cx="4842304" cy="367200"/>
          </a:xfrm>
          <a:prstGeom prst="rect">
            <a:avLst/>
          </a:prstGeom>
        </p:spPr>
        <p:txBody>
          <a:bodyPr rtlCol="0"/>
          <a:lstStyle>
            <a:lvl1pPr algn="r" fontAlgn="auto">
              <a:spcBef>
                <a:spcPts val="0"/>
              </a:spcBef>
              <a:spcAft>
                <a:spcPts val="0"/>
              </a:spcAft>
              <a:defRPr sz="1000">
                <a:solidFill>
                  <a:schemeClr val="accent3">
                    <a:lumMod val="50000"/>
                  </a:schemeClr>
                </a:solidFill>
                <a:latin typeface="+mn-lt"/>
                <a:ea typeface="+mn-ea"/>
                <a:cs typeface="Replica Std"/>
              </a:defRPr>
            </a:lvl1pPr>
          </a:lstStyle>
          <a:p>
            <a:pPr>
              <a:defRPr/>
            </a:pPr>
            <a:r>
              <a:rPr lang="de-DE"/>
              <a:t>Thema des Vortrags  |  Name des/der Referierenden</a:t>
            </a:r>
            <a:endParaRPr lang="en-GB" dirty="0"/>
          </a:p>
        </p:txBody>
      </p:sp>
      <p:sp>
        <p:nvSpPr>
          <p:cNvPr id="12" name="Datumsplatzhalter 4"/>
          <p:cNvSpPr>
            <a:spLocks noGrp="1"/>
          </p:cNvSpPr>
          <p:nvPr>
            <p:ph type="dt" sz="half" idx="2"/>
          </p:nvPr>
        </p:nvSpPr>
        <p:spPr>
          <a:xfrm>
            <a:off x="7496687" y="6484197"/>
            <a:ext cx="900000" cy="367200"/>
          </a:xfrm>
          <a:prstGeom prst="rect">
            <a:avLst/>
          </a:prstGeom>
        </p:spPr>
        <p:txBody>
          <a:bodyPr/>
          <a:lstStyle>
            <a:lvl1pPr algn="ctr">
              <a:defRPr sz="1000">
                <a:solidFill>
                  <a:schemeClr val="accent3">
                    <a:lumMod val="50000"/>
                  </a:schemeClr>
                </a:solidFill>
                <a:latin typeface="+mn-lt"/>
                <a:cs typeface="Replica Std"/>
              </a:defRPr>
            </a:lvl1pPr>
          </a:lstStyle>
          <a:p>
            <a:pPr>
              <a:defRPr/>
            </a:pPr>
            <a:fld id="{7B25F234-DEA2-CF4B-A81A-96027AB4923C}" type="datetime1">
              <a:rPr lang="de-DE" smtClean="0"/>
              <a:t>27.09.2023</a:t>
            </a:fld>
            <a:endParaRPr lang="en-GB" dirty="0"/>
          </a:p>
        </p:txBody>
      </p:sp>
      <p:sp>
        <p:nvSpPr>
          <p:cNvPr id="4" name="Diagrammplatzhalter 3">
            <a:extLst>
              <a:ext uri="{FF2B5EF4-FFF2-40B4-BE49-F238E27FC236}">
                <a16:creationId xmlns:a16="http://schemas.microsoft.com/office/drawing/2014/main" id="{1503C5CA-FD93-4B11-B579-4D5964BAD18C}"/>
              </a:ext>
            </a:extLst>
          </p:cNvPr>
          <p:cNvSpPr>
            <a:spLocks noGrp="1"/>
          </p:cNvSpPr>
          <p:nvPr>
            <p:ph type="chart" sz="quarter" idx="10"/>
          </p:nvPr>
        </p:nvSpPr>
        <p:spPr>
          <a:xfrm>
            <a:off x="3412757" y="1619520"/>
            <a:ext cx="5227242" cy="4446000"/>
          </a:xfrm>
        </p:spPr>
        <p:txBody>
          <a:bodyPr/>
          <a:lstStyle/>
          <a:p>
            <a:endParaRPr lang="de-DE"/>
          </a:p>
        </p:txBody>
      </p:sp>
      <p:sp>
        <p:nvSpPr>
          <p:cNvPr id="10" name="Textplatzhalter 3">
            <a:extLst>
              <a:ext uri="{FF2B5EF4-FFF2-40B4-BE49-F238E27FC236}">
                <a16:creationId xmlns:a16="http://schemas.microsoft.com/office/drawing/2014/main" id="{CCF081F4-7FFE-4069-8E6E-B6045BDF30FC}"/>
              </a:ext>
            </a:extLst>
          </p:cNvPr>
          <p:cNvSpPr>
            <a:spLocks noGrp="1"/>
          </p:cNvSpPr>
          <p:nvPr>
            <p:ph type="body" sz="half" idx="11"/>
          </p:nvPr>
        </p:nvSpPr>
        <p:spPr>
          <a:xfrm>
            <a:off x="504001" y="1620000"/>
            <a:ext cx="2645600" cy="4445520"/>
          </a:xfrm>
        </p:spPr>
        <p:txBody>
          <a:bodyPr/>
          <a:lstStyle>
            <a:lvl1pPr marL="0" indent="0">
              <a:buNone/>
              <a:defRPr sz="2000">
                <a:solidFill>
                  <a:schemeClr val="tx1"/>
                </a:solidFill>
              </a:defRPr>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de-DE" dirty="0"/>
              <a:t>Textmasterformat bearbeiten</a:t>
            </a:r>
          </a:p>
        </p:txBody>
      </p:sp>
    </p:spTree>
    <p:extLst>
      <p:ext uri="{BB962C8B-B14F-4D97-AF65-F5344CB8AC3E}">
        <p14:creationId xmlns:p14="http://schemas.microsoft.com/office/powerpoint/2010/main" val="3532734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3" name="Inhaltsplatzhalter 2"/>
          <p:cNvSpPr>
            <a:spLocks noGrp="1"/>
          </p:cNvSpPr>
          <p:nvPr>
            <p:ph idx="1"/>
          </p:nvPr>
        </p:nvSpPr>
        <p:spPr>
          <a:xfrm>
            <a:off x="3419875" y="1620000"/>
            <a:ext cx="5207293" cy="4445520"/>
          </a:xfrm>
        </p:spPr>
        <p:txBody>
          <a:bodyPr/>
          <a:lstStyle>
            <a:lvl1pPr>
              <a:defRPr sz="2000">
                <a:solidFill>
                  <a:schemeClr val="tx1"/>
                </a:solidFill>
              </a:defRPr>
            </a:lvl1pPr>
            <a:lvl2pPr>
              <a:defRPr sz="1600">
                <a:solidFill>
                  <a:schemeClr val="tx1"/>
                </a:solidFill>
              </a:defRPr>
            </a:lvl2pPr>
            <a:lvl3pPr>
              <a:defRPr sz="1500">
                <a:solidFill>
                  <a:schemeClr val="tx1"/>
                </a:solidFill>
              </a:defRPr>
            </a:lvl3pPr>
            <a:lvl4pPr>
              <a:defRPr sz="1400">
                <a:solidFill>
                  <a:schemeClr val="tx1"/>
                </a:solidFill>
              </a:defRPr>
            </a:lvl4pPr>
            <a:lvl5pPr>
              <a:defRPr sz="1300">
                <a:solidFill>
                  <a:schemeClr val="tx1"/>
                </a:solidFill>
              </a:defRPr>
            </a:lvl5pPr>
            <a:lvl6pPr>
              <a:defRPr sz="2400"/>
            </a:lvl6pPr>
            <a:lvl7pPr>
              <a:defRPr sz="2400"/>
            </a:lvl7pPr>
            <a:lvl8pPr>
              <a:defRPr sz="2400"/>
            </a:lvl8pPr>
            <a:lvl9pPr>
              <a:defRPr sz="24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504001" y="1620000"/>
            <a:ext cx="2645600" cy="4445520"/>
          </a:xfrm>
        </p:spPr>
        <p:txBody>
          <a:bodyPr/>
          <a:lstStyle>
            <a:lvl1pPr marL="0" indent="0">
              <a:buNone/>
              <a:defRPr sz="2000">
                <a:solidFill>
                  <a:schemeClr val="tx1"/>
                </a:solidFill>
              </a:defRPr>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de-DE" dirty="0"/>
              <a:t>Textmasterformat bearbeiten</a:t>
            </a:r>
          </a:p>
        </p:txBody>
      </p:sp>
      <p:sp>
        <p:nvSpPr>
          <p:cNvPr id="5" name="Titel 1"/>
          <p:cNvSpPr>
            <a:spLocks noGrp="1"/>
          </p:cNvSpPr>
          <p:nvPr>
            <p:ph type="title" hasCustomPrompt="1"/>
          </p:nvPr>
        </p:nvSpPr>
        <p:spPr>
          <a:xfrm>
            <a:off x="504000" y="496800"/>
            <a:ext cx="6840000" cy="838200"/>
          </a:xfrm>
        </p:spPr>
        <p:txBody>
          <a:bodyPr/>
          <a:lstStyle>
            <a:lvl1pPr>
              <a:defRPr>
                <a:solidFill>
                  <a:schemeClr val="tx1"/>
                </a:solidFill>
              </a:defRPr>
            </a:lvl1pPr>
          </a:lstStyle>
          <a:p>
            <a:r>
              <a:rPr lang="de-DE" dirty="0"/>
              <a:t>Titelmasterformat durch Klicken bearbeiten</a:t>
            </a:r>
          </a:p>
        </p:txBody>
      </p:sp>
      <p:sp>
        <p:nvSpPr>
          <p:cNvPr id="10" name="Foliennummernplatzhalter 6"/>
          <p:cNvSpPr>
            <a:spLocks noGrp="1"/>
          </p:cNvSpPr>
          <p:nvPr>
            <p:ph type="sldNum" sz="quarter" idx="4"/>
          </p:nvPr>
        </p:nvSpPr>
        <p:spPr>
          <a:xfrm>
            <a:off x="8391982" y="6484197"/>
            <a:ext cx="556554" cy="367200"/>
          </a:xfrm>
          <a:prstGeom prst="rect">
            <a:avLst/>
          </a:prstGeom>
        </p:spPr>
        <p:txBody>
          <a:bodyPr/>
          <a:lstStyle>
            <a:lvl1pPr algn="l">
              <a:defRPr sz="1000">
                <a:solidFill>
                  <a:schemeClr val="tx1">
                    <a:lumMod val="50000"/>
                    <a:lumOff val="50000"/>
                  </a:schemeClr>
                </a:solidFill>
                <a:latin typeface="+mn-lt"/>
                <a:cs typeface="Replica Std"/>
              </a:defRPr>
            </a:lvl1pPr>
          </a:lstStyle>
          <a:p>
            <a:pPr>
              <a:defRPr/>
            </a:pPr>
            <a:fld id="{E99622A6-2984-FB43-B5DD-D01E2FE74CFA}" type="slidenum">
              <a:rPr lang="en-GB" smtClean="0"/>
              <a:pPr>
                <a:defRPr/>
              </a:pPr>
              <a:t>‹Nr.›</a:t>
            </a:fld>
            <a:endParaRPr lang="en-GB" dirty="0"/>
          </a:p>
        </p:txBody>
      </p:sp>
      <p:sp>
        <p:nvSpPr>
          <p:cNvPr id="11" name="Fußzeilenplatzhalter 5"/>
          <p:cNvSpPr>
            <a:spLocks noGrp="1"/>
          </p:cNvSpPr>
          <p:nvPr>
            <p:ph type="ftr" sz="quarter" idx="3"/>
          </p:nvPr>
        </p:nvSpPr>
        <p:spPr>
          <a:xfrm>
            <a:off x="2653260" y="6484197"/>
            <a:ext cx="4842304" cy="367200"/>
          </a:xfrm>
          <a:prstGeom prst="rect">
            <a:avLst/>
          </a:prstGeom>
        </p:spPr>
        <p:txBody>
          <a:bodyPr rtlCol="0"/>
          <a:lstStyle>
            <a:lvl1pPr algn="r" fontAlgn="auto">
              <a:spcBef>
                <a:spcPts val="0"/>
              </a:spcBef>
              <a:spcAft>
                <a:spcPts val="0"/>
              </a:spcAft>
              <a:defRPr sz="1000">
                <a:solidFill>
                  <a:schemeClr val="tx1">
                    <a:lumMod val="50000"/>
                    <a:lumOff val="50000"/>
                  </a:schemeClr>
                </a:solidFill>
                <a:latin typeface="+mn-lt"/>
                <a:ea typeface="+mn-ea"/>
                <a:cs typeface="Replica Std"/>
              </a:defRPr>
            </a:lvl1pPr>
          </a:lstStyle>
          <a:p>
            <a:pPr>
              <a:defRPr/>
            </a:pPr>
            <a:r>
              <a:rPr lang="de-DE"/>
              <a:t>Thema des Vortrags  |  Name des/der Referierenden</a:t>
            </a:r>
            <a:endParaRPr lang="en-GB" dirty="0"/>
          </a:p>
        </p:txBody>
      </p:sp>
      <p:sp>
        <p:nvSpPr>
          <p:cNvPr id="13" name="Datumsplatzhalter 4"/>
          <p:cNvSpPr>
            <a:spLocks noGrp="1"/>
          </p:cNvSpPr>
          <p:nvPr>
            <p:ph type="dt" sz="half" idx="10"/>
          </p:nvPr>
        </p:nvSpPr>
        <p:spPr>
          <a:xfrm>
            <a:off x="7496687" y="6484197"/>
            <a:ext cx="900000" cy="367200"/>
          </a:xfrm>
          <a:prstGeom prst="rect">
            <a:avLst/>
          </a:prstGeom>
        </p:spPr>
        <p:txBody>
          <a:bodyPr/>
          <a:lstStyle>
            <a:lvl1pPr algn="ctr">
              <a:defRPr sz="1000">
                <a:solidFill>
                  <a:schemeClr val="tx1">
                    <a:lumMod val="50000"/>
                    <a:lumOff val="50000"/>
                  </a:schemeClr>
                </a:solidFill>
                <a:latin typeface="+mn-lt"/>
                <a:cs typeface="Replica Std"/>
              </a:defRPr>
            </a:lvl1pPr>
          </a:lstStyle>
          <a:p>
            <a:pPr>
              <a:defRPr/>
            </a:pPr>
            <a:fld id="{7B25F234-DEA2-CF4B-A81A-96027AB4923C}" type="datetime1">
              <a:rPr lang="de-DE" smtClean="0"/>
              <a:pPr>
                <a:defRPr/>
              </a:pPr>
              <a:t>27.09.2023</a:t>
            </a:fld>
            <a:endParaRPr lang="en-GB" dirty="0"/>
          </a:p>
        </p:txBody>
      </p:sp>
    </p:spTree>
    <p:extLst>
      <p:ext uri="{BB962C8B-B14F-4D97-AF65-F5344CB8AC3E}">
        <p14:creationId xmlns:p14="http://schemas.microsoft.com/office/powerpoint/2010/main" val="1869079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8969AA-5C65-4019-A8A8-CE8AFE068D6C}"/>
              </a:ext>
            </a:extLst>
          </p:cNvPr>
          <p:cNvSpPr>
            <a:spLocks noGrp="1"/>
          </p:cNvSpPr>
          <p:nvPr>
            <p:ph type="title" hasCustomPrompt="1"/>
          </p:nvPr>
        </p:nvSpPr>
        <p:spPr>
          <a:xfrm>
            <a:off x="504002" y="496800"/>
            <a:ext cx="6633399" cy="838200"/>
          </a:xfrm>
        </p:spPr>
        <p:txBody>
          <a:bodyPr/>
          <a:lstStyle>
            <a:lvl1pPr>
              <a:defRPr sz="2400"/>
            </a:lvl1pPr>
          </a:lstStyle>
          <a:p>
            <a:r>
              <a:rPr lang="de-DE" dirty="0"/>
              <a:t>Vielen Dank für Ihre Aufmerksamkeit</a:t>
            </a:r>
          </a:p>
        </p:txBody>
      </p:sp>
      <p:sp>
        <p:nvSpPr>
          <p:cNvPr id="3" name="Foliennummernplatzhalter 2">
            <a:extLst>
              <a:ext uri="{FF2B5EF4-FFF2-40B4-BE49-F238E27FC236}">
                <a16:creationId xmlns:a16="http://schemas.microsoft.com/office/drawing/2014/main" id="{04564E6E-CD96-47A0-983E-05EC57B78907}"/>
              </a:ext>
            </a:extLst>
          </p:cNvPr>
          <p:cNvSpPr>
            <a:spLocks noGrp="1"/>
          </p:cNvSpPr>
          <p:nvPr>
            <p:ph type="sldNum" sz="quarter" idx="10"/>
          </p:nvPr>
        </p:nvSpPr>
        <p:spPr/>
        <p:txBody>
          <a:bodyPr/>
          <a:lstStyle>
            <a:lvl1pPr>
              <a:defRPr>
                <a:solidFill>
                  <a:schemeClr val="tx1">
                    <a:lumMod val="50000"/>
                    <a:lumOff val="50000"/>
                  </a:schemeClr>
                </a:solidFill>
              </a:defRPr>
            </a:lvl1pPr>
          </a:lstStyle>
          <a:p>
            <a:pPr>
              <a:defRPr/>
            </a:pPr>
            <a:fld id="{E99622A6-2984-FB43-B5DD-D01E2FE74CFA}" type="slidenum">
              <a:rPr lang="en-GB" smtClean="0"/>
              <a:pPr>
                <a:defRPr/>
              </a:pPr>
              <a:t>‹Nr.›</a:t>
            </a:fld>
            <a:endParaRPr lang="en-GB" dirty="0"/>
          </a:p>
        </p:txBody>
      </p:sp>
      <p:sp>
        <p:nvSpPr>
          <p:cNvPr id="4" name="Fußzeilenplatzhalter 3">
            <a:extLst>
              <a:ext uri="{FF2B5EF4-FFF2-40B4-BE49-F238E27FC236}">
                <a16:creationId xmlns:a16="http://schemas.microsoft.com/office/drawing/2014/main" id="{C880302E-0EC6-48F9-8A77-64DA505B9E69}"/>
              </a:ext>
            </a:extLst>
          </p:cNvPr>
          <p:cNvSpPr>
            <a:spLocks noGrp="1"/>
          </p:cNvSpPr>
          <p:nvPr>
            <p:ph type="ftr" sz="quarter" idx="11"/>
          </p:nvPr>
        </p:nvSpPr>
        <p:spPr/>
        <p:txBody>
          <a:bodyPr/>
          <a:lstStyle>
            <a:lvl1pPr>
              <a:defRPr>
                <a:solidFill>
                  <a:schemeClr val="tx1">
                    <a:lumMod val="50000"/>
                    <a:lumOff val="50000"/>
                  </a:schemeClr>
                </a:solidFill>
              </a:defRPr>
            </a:lvl1pPr>
          </a:lstStyle>
          <a:p>
            <a:pPr>
              <a:defRPr/>
            </a:pPr>
            <a:r>
              <a:rPr lang="de-DE"/>
              <a:t>Thema des Vortrags  |  Name des/der Referierenden</a:t>
            </a:r>
            <a:endParaRPr lang="en-GB" dirty="0"/>
          </a:p>
        </p:txBody>
      </p:sp>
      <p:sp>
        <p:nvSpPr>
          <p:cNvPr id="5" name="Datumsplatzhalter 4">
            <a:extLst>
              <a:ext uri="{FF2B5EF4-FFF2-40B4-BE49-F238E27FC236}">
                <a16:creationId xmlns:a16="http://schemas.microsoft.com/office/drawing/2014/main" id="{0FB63387-EC3D-42D8-99E8-1B2A9D858455}"/>
              </a:ext>
            </a:extLst>
          </p:cNvPr>
          <p:cNvSpPr>
            <a:spLocks noGrp="1"/>
          </p:cNvSpPr>
          <p:nvPr>
            <p:ph type="dt" sz="half" idx="12"/>
          </p:nvPr>
        </p:nvSpPr>
        <p:spPr/>
        <p:txBody>
          <a:bodyPr/>
          <a:lstStyle>
            <a:lvl1pPr>
              <a:defRPr>
                <a:solidFill>
                  <a:schemeClr val="tx1">
                    <a:lumMod val="50000"/>
                    <a:lumOff val="50000"/>
                  </a:schemeClr>
                </a:solidFill>
              </a:defRPr>
            </a:lvl1pPr>
          </a:lstStyle>
          <a:p>
            <a:pPr>
              <a:defRPr/>
            </a:pPr>
            <a:fld id="{7B25F234-DEA2-CF4B-A81A-96027AB4923C}" type="datetime1">
              <a:rPr lang="de-DE" smtClean="0"/>
              <a:pPr>
                <a:defRPr/>
              </a:pPr>
              <a:t>27.09.2023</a:t>
            </a:fld>
            <a:endParaRPr lang="en-GB" dirty="0"/>
          </a:p>
        </p:txBody>
      </p:sp>
      <p:sp>
        <p:nvSpPr>
          <p:cNvPr id="8" name="Textfeld 7">
            <a:extLst>
              <a:ext uri="{FF2B5EF4-FFF2-40B4-BE49-F238E27FC236}">
                <a16:creationId xmlns:a16="http://schemas.microsoft.com/office/drawing/2014/main" id="{F7B7D61C-901F-4B06-9007-1F490AC9239E}"/>
              </a:ext>
            </a:extLst>
          </p:cNvPr>
          <p:cNvSpPr txBox="1"/>
          <p:nvPr userDrawn="1"/>
        </p:nvSpPr>
        <p:spPr>
          <a:xfrm>
            <a:off x="504084" y="1607757"/>
            <a:ext cx="8166175" cy="4478149"/>
          </a:xfrm>
          <a:prstGeom prst="rect">
            <a:avLst/>
          </a:prstGeom>
          <a:noFill/>
        </p:spPr>
        <p:txBody>
          <a:bodyPr wrap="square" rtlCol="0">
            <a:spAutoFit/>
          </a:bodyPr>
          <a:lstStyle/>
          <a:p>
            <a:pPr>
              <a:buFont typeface="Wingdings" pitchFamily="2" charset="2"/>
              <a:buNone/>
            </a:pPr>
            <a:r>
              <a:rPr lang="de-DE" sz="1500" i="1" dirty="0"/>
              <a:t>Hier zitierfähige Angabe zur Präsentation: Vortragende, Titel, Konferenz, Ort, Datum</a:t>
            </a:r>
          </a:p>
          <a:p>
            <a:pPr>
              <a:buFont typeface="Wingdings" pitchFamily="2" charset="2"/>
              <a:buNone/>
            </a:pPr>
            <a:endParaRPr lang="de-DE" sz="1800" dirty="0"/>
          </a:p>
          <a:p>
            <a:pPr>
              <a:buFont typeface="Wingdings" pitchFamily="2" charset="2"/>
              <a:buNone/>
            </a:pPr>
            <a:endParaRPr lang="de-DE" sz="1800" dirty="0"/>
          </a:p>
          <a:p>
            <a:pPr>
              <a:buFont typeface="Wingdings" pitchFamily="2" charset="2"/>
              <a:buNone/>
            </a:pPr>
            <a:endParaRPr lang="de-DE" sz="1800" dirty="0"/>
          </a:p>
          <a:p>
            <a:pPr>
              <a:buFont typeface="Wingdings" pitchFamily="2" charset="2"/>
              <a:buNone/>
            </a:pPr>
            <a:endParaRPr lang="de-DE" sz="1800" dirty="0"/>
          </a:p>
          <a:p>
            <a:pPr>
              <a:buFont typeface="Wingdings" pitchFamily="2" charset="2"/>
              <a:buNone/>
            </a:pPr>
            <a:endParaRPr lang="de-DE" sz="1800" dirty="0"/>
          </a:p>
          <a:p>
            <a:pPr>
              <a:buFont typeface="Wingdings" pitchFamily="2" charset="2"/>
              <a:buNone/>
            </a:pPr>
            <a:endParaRPr lang="de-DE" sz="1800" dirty="0"/>
          </a:p>
          <a:p>
            <a:pPr>
              <a:buFont typeface="Wingdings" pitchFamily="2" charset="2"/>
              <a:buNone/>
            </a:pPr>
            <a:endParaRPr lang="de-DE" sz="1800" dirty="0"/>
          </a:p>
          <a:p>
            <a:pPr>
              <a:buFont typeface="Wingdings" pitchFamily="2" charset="2"/>
              <a:buNone/>
            </a:pPr>
            <a:r>
              <a:rPr lang="de-DE" sz="1500" dirty="0"/>
              <a:t>Technische Universität Darmstadt</a:t>
            </a:r>
          </a:p>
          <a:p>
            <a:pPr>
              <a:buFont typeface="Wingdings" pitchFamily="2" charset="2"/>
              <a:buNone/>
            </a:pPr>
            <a:r>
              <a:rPr lang="de-DE" sz="1500" dirty="0"/>
              <a:t>Institute </a:t>
            </a:r>
            <a:r>
              <a:rPr lang="de-DE" sz="1500" dirty="0" err="1"/>
              <a:t>of</a:t>
            </a:r>
            <a:r>
              <a:rPr lang="de-DE" sz="1500" dirty="0"/>
              <a:t> </a:t>
            </a:r>
            <a:r>
              <a:rPr lang="de-DE" sz="1500" dirty="0" err="1"/>
              <a:t>Printing</a:t>
            </a:r>
            <a:r>
              <a:rPr lang="de-DE" sz="1500" dirty="0"/>
              <a:t> Science and Technology</a:t>
            </a:r>
          </a:p>
          <a:p>
            <a:r>
              <a:rPr lang="de-DE" sz="1500" dirty="0"/>
              <a:t>Prof. Dr.-Ing. Edgar Dörsam</a:t>
            </a:r>
          </a:p>
          <a:p>
            <a:pPr>
              <a:buFont typeface="Wingdings" pitchFamily="2" charset="2"/>
              <a:buNone/>
            </a:pPr>
            <a:r>
              <a:rPr lang="de-DE" sz="1500" dirty="0" err="1"/>
              <a:t>Magdalenenstr</a:t>
            </a:r>
            <a:r>
              <a:rPr lang="de-DE" sz="1500" dirty="0"/>
              <a:t>. 2</a:t>
            </a:r>
          </a:p>
          <a:p>
            <a:pPr>
              <a:buFont typeface="Wingdings" pitchFamily="2" charset="2"/>
              <a:buNone/>
            </a:pPr>
            <a:r>
              <a:rPr lang="de-DE" sz="1500" dirty="0"/>
              <a:t>64289 Darmstadt</a:t>
            </a:r>
          </a:p>
          <a:p>
            <a:pPr>
              <a:buFont typeface="Wingdings" pitchFamily="2" charset="2"/>
              <a:buNone/>
            </a:pPr>
            <a:r>
              <a:rPr lang="de-DE" sz="1500" dirty="0"/>
              <a:t>Germany</a:t>
            </a:r>
          </a:p>
          <a:p>
            <a:pPr>
              <a:buFont typeface="Wingdings" pitchFamily="2" charset="2"/>
              <a:buNone/>
            </a:pPr>
            <a:endParaRPr lang="de-DE" sz="1800" dirty="0"/>
          </a:p>
          <a:p>
            <a:pPr>
              <a:buFont typeface="Wingdings" pitchFamily="2" charset="2"/>
              <a:buNone/>
            </a:pPr>
            <a:r>
              <a:rPr lang="de-DE" sz="1800" u="sng" dirty="0">
                <a:solidFill>
                  <a:srgbClr val="005AA9"/>
                </a:solidFill>
                <a:hlinkClick r:id="rId2"/>
              </a:rPr>
              <a:t>http://www.idd.tu-darmstadt.de</a:t>
            </a:r>
            <a:endParaRPr lang="de-DE" sz="1800" u="sng" dirty="0">
              <a:solidFill>
                <a:srgbClr val="005AA9"/>
              </a:solidFill>
            </a:endParaRPr>
          </a:p>
          <a:p>
            <a:endParaRPr lang="de-DE" sz="1800" dirty="0"/>
          </a:p>
        </p:txBody>
      </p:sp>
    </p:spTree>
    <p:extLst>
      <p:ext uri="{BB962C8B-B14F-4D97-AF65-F5344CB8AC3E}">
        <p14:creationId xmlns:p14="http://schemas.microsoft.com/office/powerpoint/2010/main" val="959335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Abschnittsüberschrift">
    <p:spTree>
      <p:nvGrpSpPr>
        <p:cNvPr id="1" name=""/>
        <p:cNvGrpSpPr/>
        <p:nvPr/>
      </p:nvGrpSpPr>
      <p:grpSpPr>
        <a:xfrm>
          <a:off x="0" y="0"/>
          <a:ext cx="0" cy="0"/>
          <a:chOff x="0" y="0"/>
          <a:chExt cx="0" cy="0"/>
        </a:xfrm>
      </p:grpSpPr>
      <p:sp>
        <p:nvSpPr>
          <p:cNvPr id="9" name="Rechteck 8"/>
          <p:cNvSpPr/>
          <p:nvPr userDrawn="1"/>
        </p:nvSpPr>
        <p:spPr>
          <a:xfrm>
            <a:off x="0" y="0"/>
            <a:ext cx="9144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tx1"/>
              </a:solidFill>
            </a:endParaRPr>
          </a:p>
        </p:txBody>
      </p:sp>
      <p:sp>
        <p:nvSpPr>
          <p:cNvPr id="17" name="Titel 11"/>
          <p:cNvSpPr>
            <a:spLocks noGrp="1"/>
          </p:cNvSpPr>
          <p:nvPr>
            <p:ph type="title" hasCustomPrompt="1"/>
          </p:nvPr>
        </p:nvSpPr>
        <p:spPr>
          <a:xfrm>
            <a:off x="504003" y="496800"/>
            <a:ext cx="6722299" cy="838200"/>
          </a:xfrm>
        </p:spPr>
        <p:txBody>
          <a:bodyPr/>
          <a:lstStyle>
            <a:lvl1pPr>
              <a:defRPr sz="2400">
                <a:solidFill>
                  <a:srgbClr val="0070C0"/>
                </a:solidFill>
              </a:defRPr>
            </a:lvl1pPr>
          </a:lstStyle>
          <a:p>
            <a:r>
              <a:rPr lang="de-DE" dirty="0" err="1"/>
              <a:t>Thank</a:t>
            </a:r>
            <a:r>
              <a:rPr lang="de-DE" dirty="0"/>
              <a:t> </a:t>
            </a:r>
            <a:r>
              <a:rPr lang="de-DE" dirty="0" err="1"/>
              <a:t>you</a:t>
            </a:r>
            <a:r>
              <a:rPr lang="de-DE" dirty="0"/>
              <a:t> </a:t>
            </a:r>
            <a:r>
              <a:rPr lang="de-DE" dirty="0" err="1"/>
              <a:t>for</a:t>
            </a:r>
            <a:r>
              <a:rPr lang="de-DE" dirty="0"/>
              <a:t> </a:t>
            </a:r>
            <a:r>
              <a:rPr lang="de-DE" dirty="0" err="1"/>
              <a:t>your</a:t>
            </a:r>
            <a:r>
              <a:rPr lang="de-DE" dirty="0"/>
              <a:t> </a:t>
            </a:r>
            <a:r>
              <a:rPr lang="de-DE" dirty="0" err="1"/>
              <a:t>attention</a:t>
            </a:r>
            <a:endParaRPr lang="de-DE" dirty="0"/>
          </a:p>
        </p:txBody>
      </p:sp>
      <p:sp>
        <p:nvSpPr>
          <p:cNvPr id="8" name="Titel 2"/>
          <p:cNvSpPr txBox="1">
            <a:spLocks/>
          </p:cNvSpPr>
          <p:nvPr userDrawn="1"/>
        </p:nvSpPr>
        <p:spPr bwMode="auto">
          <a:xfrm>
            <a:off x="1706117" y="6129132"/>
            <a:ext cx="1359221" cy="8382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r>
              <a:rPr lang="de-DE" sz="2750" b="0" kern="0" dirty="0">
                <a:solidFill>
                  <a:srgbClr val="0070C0"/>
                </a:solidFill>
              </a:rPr>
              <a:t>IDD</a:t>
            </a:r>
          </a:p>
        </p:txBody>
      </p:sp>
      <p:grpSp>
        <p:nvGrpSpPr>
          <p:cNvPr id="12" name="Gruppierung 11"/>
          <p:cNvGrpSpPr/>
          <p:nvPr userDrawn="1"/>
        </p:nvGrpSpPr>
        <p:grpSpPr>
          <a:xfrm>
            <a:off x="7224127" y="512909"/>
            <a:ext cx="1919875" cy="795600"/>
            <a:chOff x="7224125" y="512909"/>
            <a:chExt cx="1919875" cy="795600"/>
          </a:xfrm>
          <a:solidFill>
            <a:schemeClr val="bg1"/>
          </a:solidFill>
        </p:grpSpPr>
        <p:sp>
          <p:nvSpPr>
            <p:cNvPr id="14" name="Rechteck 13"/>
            <p:cNvSpPr/>
            <p:nvPr userDrawn="1"/>
          </p:nvSpPr>
          <p:spPr>
            <a:xfrm>
              <a:off x="7229475" y="512909"/>
              <a:ext cx="1914525" cy="795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15" name="Picture 9" descr="tud_logo"/>
            <p:cNvPicPr>
              <a:picLocks noChangeAspect="1" noChangeArrowheads="1"/>
            </p:cNvPicPr>
            <p:nvPr userDrawn="1"/>
          </p:nvPicPr>
          <p:blipFill>
            <a:blip r:embed="rId2" cstate="print">
              <a:clrChange>
                <a:clrFrom>
                  <a:srgbClr val="FDFDFD"/>
                </a:clrFrom>
                <a:clrTo>
                  <a:srgbClr val="FDFDFD">
                    <a:alpha val="0"/>
                  </a:srgbClr>
                </a:clrTo>
              </a:clrChange>
              <a:extLst>
                <a:ext uri="{28A0092B-C50C-407E-A947-70E740481C1C}">
                  <a14:useLocalDpi xmlns:a14="http://schemas.microsoft.com/office/drawing/2010/main"/>
                </a:ext>
              </a:extLst>
            </a:blip>
            <a:srcRect r="5453"/>
            <a:stretch>
              <a:fillRect/>
            </a:stretch>
          </p:blipFill>
          <p:spPr bwMode="auto">
            <a:xfrm>
              <a:off x="7224125" y="514628"/>
              <a:ext cx="1873250" cy="792162"/>
            </a:xfrm>
            <a:prstGeom prst="rect">
              <a:avLst/>
            </a:prstGeom>
            <a:grpFill/>
            <a:ln w="9525">
              <a:noFill/>
              <a:miter lim="800000"/>
              <a:headEnd/>
              <a:tailEnd/>
            </a:ln>
          </p:spPr>
        </p:pic>
      </p:grpSp>
      <p:sp>
        <p:nvSpPr>
          <p:cNvPr id="11" name="Textfeld 10">
            <a:extLst>
              <a:ext uri="{FF2B5EF4-FFF2-40B4-BE49-F238E27FC236}">
                <a16:creationId xmlns:a16="http://schemas.microsoft.com/office/drawing/2014/main" id="{2FF8DA38-1652-4773-A186-A8E0CD5D548F}"/>
              </a:ext>
            </a:extLst>
          </p:cNvPr>
          <p:cNvSpPr txBox="1"/>
          <p:nvPr userDrawn="1"/>
        </p:nvSpPr>
        <p:spPr>
          <a:xfrm>
            <a:off x="504000" y="1620000"/>
            <a:ext cx="8166175" cy="4478149"/>
          </a:xfrm>
          <a:prstGeom prst="rect">
            <a:avLst/>
          </a:prstGeom>
          <a:noFill/>
        </p:spPr>
        <p:txBody>
          <a:bodyPr wrap="square" rtlCol="0">
            <a:spAutoFit/>
          </a:bodyPr>
          <a:lstStyle/>
          <a:p>
            <a:pPr>
              <a:buFont typeface="Wingdings" pitchFamily="2" charset="2"/>
              <a:buNone/>
            </a:pPr>
            <a:r>
              <a:rPr lang="de-DE" sz="1500" i="1" dirty="0"/>
              <a:t>Hier zitierfähige Angabe zur Präsentation: Vortragende, Titel, Konferenz, Ort, Datum</a:t>
            </a:r>
          </a:p>
          <a:p>
            <a:pPr>
              <a:buFont typeface="Wingdings" pitchFamily="2" charset="2"/>
              <a:buNone/>
            </a:pPr>
            <a:endParaRPr lang="de-DE" sz="1800" dirty="0"/>
          </a:p>
          <a:p>
            <a:pPr>
              <a:buFont typeface="Wingdings" pitchFamily="2" charset="2"/>
              <a:buNone/>
            </a:pPr>
            <a:endParaRPr lang="de-DE" sz="1800" dirty="0"/>
          </a:p>
          <a:p>
            <a:pPr>
              <a:buFont typeface="Wingdings" pitchFamily="2" charset="2"/>
              <a:buNone/>
            </a:pPr>
            <a:endParaRPr lang="de-DE" sz="1800" dirty="0"/>
          </a:p>
          <a:p>
            <a:pPr>
              <a:buFont typeface="Wingdings" pitchFamily="2" charset="2"/>
              <a:buNone/>
            </a:pPr>
            <a:endParaRPr lang="de-DE" sz="1800" dirty="0"/>
          </a:p>
          <a:p>
            <a:pPr>
              <a:buFont typeface="Wingdings" pitchFamily="2" charset="2"/>
              <a:buNone/>
            </a:pPr>
            <a:endParaRPr lang="de-DE" sz="1800" dirty="0"/>
          </a:p>
          <a:p>
            <a:pPr>
              <a:buFont typeface="Wingdings" pitchFamily="2" charset="2"/>
              <a:buNone/>
            </a:pPr>
            <a:endParaRPr lang="de-DE" sz="1800" dirty="0"/>
          </a:p>
          <a:p>
            <a:pPr>
              <a:buFont typeface="Wingdings" pitchFamily="2" charset="2"/>
              <a:buNone/>
            </a:pPr>
            <a:endParaRPr lang="de-DE" sz="1800" dirty="0"/>
          </a:p>
          <a:p>
            <a:pPr>
              <a:buFont typeface="Wingdings" pitchFamily="2" charset="2"/>
              <a:buNone/>
            </a:pPr>
            <a:r>
              <a:rPr lang="de-DE" sz="1500" dirty="0"/>
              <a:t>Technische Universität Darmstadt</a:t>
            </a:r>
          </a:p>
          <a:p>
            <a:pPr>
              <a:buFont typeface="Wingdings" pitchFamily="2" charset="2"/>
              <a:buNone/>
            </a:pPr>
            <a:r>
              <a:rPr lang="de-DE" sz="1500" dirty="0"/>
              <a:t>Institute </a:t>
            </a:r>
            <a:r>
              <a:rPr lang="de-DE" sz="1500" dirty="0" err="1"/>
              <a:t>of</a:t>
            </a:r>
            <a:r>
              <a:rPr lang="de-DE" sz="1500" dirty="0"/>
              <a:t> </a:t>
            </a:r>
            <a:r>
              <a:rPr lang="de-DE" sz="1500" dirty="0" err="1"/>
              <a:t>Printing</a:t>
            </a:r>
            <a:r>
              <a:rPr lang="de-DE" sz="1500" dirty="0"/>
              <a:t> Science and Technology</a:t>
            </a:r>
          </a:p>
          <a:p>
            <a:r>
              <a:rPr lang="de-DE" sz="1500" dirty="0"/>
              <a:t>Prof. Dr.-Ing. Edgar Dörsam</a:t>
            </a:r>
          </a:p>
          <a:p>
            <a:pPr>
              <a:buFont typeface="Wingdings" pitchFamily="2" charset="2"/>
              <a:buNone/>
            </a:pPr>
            <a:r>
              <a:rPr lang="de-DE" sz="1500" dirty="0" err="1"/>
              <a:t>Magdalenenstr</a:t>
            </a:r>
            <a:r>
              <a:rPr lang="de-DE" sz="1500" dirty="0"/>
              <a:t>. 2</a:t>
            </a:r>
          </a:p>
          <a:p>
            <a:pPr>
              <a:buFont typeface="Wingdings" pitchFamily="2" charset="2"/>
              <a:buNone/>
            </a:pPr>
            <a:r>
              <a:rPr lang="de-DE" sz="1500" dirty="0"/>
              <a:t>64289 Darmstadt</a:t>
            </a:r>
          </a:p>
          <a:p>
            <a:pPr>
              <a:buFont typeface="Wingdings" pitchFamily="2" charset="2"/>
              <a:buNone/>
            </a:pPr>
            <a:r>
              <a:rPr lang="de-DE" sz="1500" dirty="0"/>
              <a:t>Germany</a:t>
            </a:r>
          </a:p>
          <a:p>
            <a:pPr>
              <a:buFont typeface="Wingdings" pitchFamily="2" charset="2"/>
              <a:buNone/>
            </a:pPr>
            <a:endParaRPr lang="de-DE" sz="1800" dirty="0"/>
          </a:p>
          <a:p>
            <a:pPr>
              <a:buFont typeface="Wingdings" pitchFamily="2" charset="2"/>
              <a:buNone/>
            </a:pPr>
            <a:r>
              <a:rPr lang="de-DE" sz="1800" u="sng" dirty="0">
                <a:solidFill>
                  <a:srgbClr val="005AA9"/>
                </a:solidFill>
                <a:hlinkClick r:id="rId3"/>
              </a:rPr>
              <a:t>https://www.idd.tu-darmstadt.de</a:t>
            </a:r>
            <a:endParaRPr lang="de-DE" sz="1800" u="sng" dirty="0">
              <a:solidFill>
                <a:srgbClr val="005AA9"/>
              </a:solidFill>
            </a:endParaRPr>
          </a:p>
          <a:p>
            <a:endParaRPr lang="de-DE" sz="1800" dirty="0"/>
          </a:p>
        </p:txBody>
      </p:sp>
      <p:pic>
        <p:nvPicPr>
          <p:cNvPr id="10" name="Bild 11">
            <a:extLst>
              <a:ext uri="{FF2B5EF4-FFF2-40B4-BE49-F238E27FC236}">
                <a16:creationId xmlns:a16="http://schemas.microsoft.com/office/drawing/2014/main" id="{D8516504-22C7-4DD7-883D-DB250350D744}"/>
              </a:ext>
            </a:extLst>
          </p:cNvPr>
          <p:cNvPicPr>
            <a:picLocks noChangeAspect="1"/>
          </p:cNvPicPr>
          <p:nvPr userDrawn="1"/>
        </p:nvPicPr>
        <p:blipFill>
          <a:blip r:embed="rId4">
            <a:duotone>
              <a:schemeClr val="accent3">
                <a:shade val="45000"/>
                <a:satMod val="135000"/>
              </a:schemeClr>
              <a:prstClr val="white"/>
            </a:duotone>
            <a:lum bright="-3000" contrast="40000"/>
            <a:extLst>
              <a:ext uri="{28A0092B-C50C-407E-A947-70E740481C1C}">
                <a14:useLocalDpi xmlns:a14="http://schemas.microsoft.com/office/drawing/2010/main"/>
              </a:ext>
            </a:extLst>
          </a:blip>
          <a:stretch>
            <a:fillRect/>
          </a:stretch>
        </p:blipFill>
        <p:spPr>
          <a:xfrm>
            <a:off x="492760" y="6235700"/>
            <a:ext cx="8420100" cy="469900"/>
          </a:xfrm>
          <a:prstGeom prst="rect">
            <a:avLst/>
          </a:prstGeom>
        </p:spPr>
      </p:pic>
    </p:spTree>
    <p:extLst>
      <p:ext uri="{BB962C8B-B14F-4D97-AF65-F5344CB8AC3E}">
        <p14:creationId xmlns:p14="http://schemas.microsoft.com/office/powerpoint/2010/main" val="2765163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Abschnittsüberschrift">
    <p:spTree>
      <p:nvGrpSpPr>
        <p:cNvPr id="1" name=""/>
        <p:cNvGrpSpPr/>
        <p:nvPr/>
      </p:nvGrpSpPr>
      <p:grpSpPr>
        <a:xfrm>
          <a:off x="0" y="0"/>
          <a:ext cx="0" cy="0"/>
          <a:chOff x="0" y="0"/>
          <a:chExt cx="0" cy="0"/>
        </a:xfrm>
      </p:grpSpPr>
      <p:sp>
        <p:nvSpPr>
          <p:cNvPr id="9" name="Rechteck 8"/>
          <p:cNvSpPr/>
          <p:nvPr userDrawn="1"/>
        </p:nvSpPr>
        <p:spPr>
          <a:xfrm>
            <a:off x="0" y="0"/>
            <a:ext cx="9144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tx1"/>
              </a:solidFill>
            </a:endParaRPr>
          </a:p>
        </p:txBody>
      </p:sp>
      <p:sp>
        <p:nvSpPr>
          <p:cNvPr id="17" name="Titel 11"/>
          <p:cNvSpPr>
            <a:spLocks noGrp="1"/>
          </p:cNvSpPr>
          <p:nvPr>
            <p:ph type="title" hasCustomPrompt="1"/>
          </p:nvPr>
        </p:nvSpPr>
        <p:spPr>
          <a:xfrm>
            <a:off x="504003" y="496800"/>
            <a:ext cx="6722299" cy="838200"/>
          </a:xfrm>
        </p:spPr>
        <p:txBody>
          <a:bodyPr/>
          <a:lstStyle>
            <a:lvl1pPr>
              <a:defRPr sz="2400">
                <a:solidFill>
                  <a:srgbClr val="0070C0"/>
                </a:solidFill>
              </a:defRPr>
            </a:lvl1pPr>
          </a:lstStyle>
          <a:p>
            <a:r>
              <a:rPr lang="de-DE" dirty="0"/>
              <a:t>Vielen Dank für Ihre Aufmerksamkeit</a:t>
            </a:r>
          </a:p>
        </p:txBody>
      </p:sp>
      <p:sp>
        <p:nvSpPr>
          <p:cNvPr id="8" name="Titel 2"/>
          <p:cNvSpPr txBox="1">
            <a:spLocks/>
          </p:cNvSpPr>
          <p:nvPr userDrawn="1"/>
        </p:nvSpPr>
        <p:spPr bwMode="auto">
          <a:xfrm>
            <a:off x="1706117" y="6129132"/>
            <a:ext cx="1359221" cy="8382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r>
              <a:rPr lang="de-DE" sz="2750" b="0" kern="0" dirty="0">
                <a:solidFill>
                  <a:srgbClr val="0070C0"/>
                </a:solidFill>
              </a:rPr>
              <a:t>IDD</a:t>
            </a:r>
          </a:p>
        </p:txBody>
      </p:sp>
      <p:grpSp>
        <p:nvGrpSpPr>
          <p:cNvPr id="12" name="Gruppierung 11"/>
          <p:cNvGrpSpPr/>
          <p:nvPr userDrawn="1"/>
        </p:nvGrpSpPr>
        <p:grpSpPr>
          <a:xfrm>
            <a:off x="7224127" y="512909"/>
            <a:ext cx="1919875" cy="795600"/>
            <a:chOff x="7224125" y="512909"/>
            <a:chExt cx="1919875" cy="795600"/>
          </a:xfrm>
          <a:solidFill>
            <a:schemeClr val="bg1"/>
          </a:solidFill>
        </p:grpSpPr>
        <p:sp>
          <p:nvSpPr>
            <p:cNvPr id="14" name="Rechteck 13"/>
            <p:cNvSpPr/>
            <p:nvPr userDrawn="1"/>
          </p:nvSpPr>
          <p:spPr>
            <a:xfrm>
              <a:off x="7229475" y="512909"/>
              <a:ext cx="1914525" cy="795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15" name="Picture 9" descr="tud_logo"/>
            <p:cNvPicPr>
              <a:picLocks noChangeAspect="1" noChangeArrowheads="1"/>
            </p:cNvPicPr>
            <p:nvPr userDrawn="1"/>
          </p:nvPicPr>
          <p:blipFill>
            <a:blip r:embed="rId2" cstate="print">
              <a:clrChange>
                <a:clrFrom>
                  <a:srgbClr val="FDFDFD"/>
                </a:clrFrom>
                <a:clrTo>
                  <a:srgbClr val="FDFDFD">
                    <a:alpha val="0"/>
                  </a:srgbClr>
                </a:clrTo>
              </a:clrChange>
              <a:extLst>
                <a:ext uri="{28A0092B-C50C-407E-A947-70E740481C1C}">
                  <a14:useLocalDpi xmlns:a14="http://schemas.microsoft.com/office/drawing/2010/main"/>
                </a:ext>
              </a:extLst>
            </a:blip>
            <a:srcRect r="5453"/>
            <a:stretch>
              <a:fillRect/>
            </a:stretch>
          </p:blipFill>
          <p:spPr bwMode="auto">
            <a:xfrm>
              <a:off x="7224125" y="514628"/>
              <a:ext cx="1873250" cy="792162"/>
            </a:xfrm>
            <a:prstGeom prst="rect">
              <a:avLst/>
            </a:prstGeom>
            <a:grpFill/>
            <a:ln w="9525">
              <a:noFill/>
              <a:miter lim="800000"/>
              <a:headEnd/>
              <a:tailEnd/>
            </a:ln>
          </p:spPr>
        </p:pic>
      </p:grpSp>
      <p:sp>
        <p:nvSpPr>
          <p:cNvPr id="11" name="Textfeld 10">
            <a:extLst>
              <a:ext uri="{FF2B5EF4-FFF2-40B4-BE49-F238E27FC236}">
                <a16:creationId xmlns:a16="http://schemas.microsoft.com/office/drawing/2014/main" id="{D9AFB363-A702-4B37-8A9B-1C64854EA2A7}"/>
              </a:ext>
            </a:extLst>
          </p:cNvPr>
          <p:cNvSpPr txBox="1"/>
          <p:nvPr userDrawn="1"/>
        </p:nvSpPr>
        <p:spPr>
          <a:xfrm>
            <a:off x="504000" y="1620000"/>
            <a:ext cx="8166175" cy="4478149"/>
          </a:xfrm>
          <a:prstGeom prst="rect">
            <a:avLst/>
          </a:prstGeom>
          <a:noFill/>
        </p:spPr>
        <p:txBody>
          <a:bodyPr wrap="square" rtlCol="0">
            <a:spAutoFit/>
          </a:bodyPr>
          <a:lstStyle/>
          <a:p>
            <a:pPr>
              <a:buFont typeface="Wingdings" pitchFamily="2" charset="2"/>
              <a:buNone/>
            </a:pPr>
            <a:r>
              <a:rPr lang="de-DE" sz="1500" i="1" dirty="0"/>
              <a:t>Hier zitierfähige Angabe zur Präsentation: Vortragende, Titel, Konferenz, Ort, Datum</a:t>
            </a:r>
          </a:p>
          <a:p>
            <a:pPr>
              <a:buFont typeface="Wingdings" pitchFamily="2" charset="2"/>
              <a:buNone/>
            </a:pPr>
            <a:endParaRPr lang="de-DE" sz="1800" dirty="0"/>
          </a:p>
          <a:p>
            <a:pPr>
              <a:buFont typeface="Wingdings" pitchFamily="2" charset="2"/>
              <a:buNone/>
            </a:pPr>
            <a:endParaRPr lang="de-DE" sz="1800" dirty="0"/>
          </a:p>
          <a:p>
            <a:pPr>
              <a:buFont typeface="Wingdings" pitchFamily="2" charset="2"/>
              <a:buNone/>
            </a:pPr>
            <a:endParaRPr lang="de-DE" sz="1800" dirty="0"/>
          </a:p>
          <a:p>
            <a:pPr>
              <a:buFont typeface="Wingdings" pitchFamily="2" charset="2"/>
              <a:buNone/>
            </a:pPr>
            <a:endParaRPr lang="de-DE" sz="1800" dirty="0"/>
          </a:p>
          <a:p>
            <a:pPr>
              <a:buFont typeface="Wingdings" pitchFamily="2" charset="2"/>
              <a:buNone/>
            </a:pPr>
            <a:endParaRPr lang="de-DE" sz="1800" dirty="0"/>
          </a:p>
          <a:p>
            <a:pPr>
              <a:buFont typeface="Wingdings" pitchFamily="2" charset="2"/>
              <a:buNone/>
            </a:pPr>
            <a:endParaRPr lang="de-DE" sz="1800" dirty="0"/>
          </a:p>
          <a:p>
            <a:pPr>
              <a:buFont typeface="Wingdings" pitchFamily="2" charset="2"/>
              <a:buNone/>
            </a:pPr>
            <a:endParaRPr lang="de-DE" sz="1800" dirty="0"/>
          </a:p>
          <a:p>
            <a:pPr>
              <a:buFont typeface="Wingdings" pitchFamily="2" charset="2"/>
              <a:buNone/>
            </a:pPr>
            <a:r>
              <a:rPr lang="de-DE" sz="1500" dirty="0"/>
              <a:t>Technische Universität Darmstadt</a:t>
            </a:r>
          </a:p>
          <a:p>
            <a:pPr>
              <a:buFont typeface="Wingdings" pitchFamily="2" charset="2"/>
              <a:buNone/>
            </a:pPr>
            <a:r>
              <a:rPr lang="de-DE" sz="1500" dirty="0"/>
              <a:t>Institute </a:t>
            </a:r>
            <a:r>
              <a:rPr lang="de-DE" sz="1500" dirty="0" err="1"/>
              <a:t>of</a:t>
            </a:r>
            <a:r>
              <a:rPr lang="de-DE" sz="1500" dirty="0"/>
              <a:t> </a:t>
            </a:r>
            <a:r>
              <a:rPr lang="de-DE" sz="1500" dirty="0" err="1"/>
              <a:t>Printing</a:t>
            </a:r>
            <a:r>
              <a:rPr lang="de-DE" sz="1500" dirty="0"/>
              <a:t> Science and Technology</a:t>
            </a:r>
          </a:p>
          <a:p>
            <a:r>
              <a:rPr lang="de-DE" sz="1500" dirty="0"/>
              <a:t>Prof. Dr.-Ing. Edgar Dörsam</a:t>
            </a:r>
          </a:p>
          <a:p>
            <a:pPr>
              <a:buFont typeface="Wingdings" pitchFamily="2" charset="2"/>
              <a:buNone/>
            </a:pPr>
            <a:r>
              <a:rPr lang="de-DE" sz="1500" dirty="0" err="1"/>
              <a:t>Magdalenenstr</a:t>
            </a:r>
            <a:r>
              <a:rPr lang="de-DE" sz="1500" dirty="0"/>
              <a:t>. 2</a:t>
            </a:r>
          </a:p>
          <a:p>
            <a:pPr>
              <a:buFont typeface="Wingdings" pitchFamily="2" charset="2"/>
              <a:buNone/>
            </a:pPr>
            <a:r>
              <a:rPr lang="de-DE" sz="1500" dirty="0"/>
              <a:t>64289 Darmstadt</a:t>
            </a:r>
          </a:p>
          <a:p>
            <a:pPr>
              <a:buFont typeface="Wingdings" pitchFamily="2" charset="2"/>
              <a:buNone/>
            </a:pPr>
            <a:r>
              <a:rPr lang="de-DE" sz="1500" dirty="0"/>
              <a:t>Germany</a:t>
            </a:r>
          </a:p>
          <a:p>
            <a:pPr>
              <a:buFont typeface="Wingdings" pitchFamily="2" charset="2"/>
              <a:buNone/>
            </a:pPr>
            <a:endParaRPr lang="de-DE" sz="1800" dirty="0"/>
          </a:p>
          <a:p>
            <a:pPr>
              <a:buFont typeface="Wingdings" pitchFamily="2" charset="2"/>
              <a:buNone/>
            </a:pPr>
            <a:r>
              <a:rPr lang="de-DE" sz="1800" u="sng" dirty="0">
                <a:solidFill>
                  <a:srgbClr val="005AA9"/>
                </a:solidFill>
                <a:hlinkClick r:id="rId3"/>
              </a:rPr>
              <a:t>https://www.idd.tu-darmstadt.de</a:t>
            </a:r>
            <a:endParaRPr lang="de-DE" sz="1800" u="sng" dirty="0">
              <a:solidFill>
                <a:srgbClr val="005AA9"/>
              </a:solidFill>
            </a:endParaRPr>
          </a:p>
          <a:p>
            <a:endParaRPr lang="de-DE" sz="1800" dirty="0"/>
          </a:p>
        </p:txBody>
      </p:sp>
      <p:pic>
        <p:nvPicPr>
          <p:cNvPr id="10" name="Bild 11">
            <a:extLst>
              <a:ext uri="{FF2B5EF4-FFF2-40B4-BE49-F238E27FC236}">
                <a16:creationId xmlns:a16="http://schemas.microsoft.com/office/drawing/2014/main" id="{DA98CB7B-A005-41EC-B7E3-D423574AC85D}"/>
              </a:ext>
            </a:extLst>
          </p:cNvPr>
          <p:cNvPicPr>
            <a:picLocks noChangeAspect="1"/>
          </p:cNvPicPr>
          <p:nvPr userDrawn="1"/>
        </p:nvPicPr>
        <p:blipFill>
          <a:blip r:embed="rId4">
            <a:duotone>
              <a:schemeClr val="accent3">
                <a:shade val="45000"/>
                <a:satMod val="135000"/>
              </a:schemeClr>
              <a:prstClr val="white"/>
            </a:duotone>
            <a:lum bright="-3000" contrast="40000"/>
            <a:extLst>
              <a:ext uri="{28A0092B-C50C-407E-A947-70E740481C1C}">
                <a14:useLocalDpi xmlns:a14="http://schemas.microsoft.com/office/drawing/2010/main"/>
              </a:ext>
            </a:extLst>
          </a:blip>
          <a:stretch>
            <a:fillRect/>
          </a:stretch>
        </p:blipFill>
        <p:spPr>
          <a:xfrm>
            <a:off x="492760" y="6235700"/>
            <a:ext cx="8420100" cy="469900"/>
          </a:xfrm>
          <a:prstGeom prst="rect">
            <a:avLst/>
          </a:prstGeom>
        </p:spPr>
      </p:pic>
    </p:spTree>
    <p:extLst>
      <p:ext uri="{BB962C8B-B14F-4D97-AF65-F5344CB8AC3E}">
        <p14:creationId xmlns:p14="http://schemas.microsoft.com/office/powerpoint/2010/main" val="3053631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C585B-3B37-4BE9-B93C-73D8C1EED581}"/>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9304D087-376B-4C49-9A7F-4656F24934F3}"/>
              </a:ext>
            </a:extLst>
          </p:cNvPr>
          <p:cNvSpPr>
            <a:spLocks noGrp="1"/>
          </p:cNvSpPr>
          <p:nvPr>
            <p:ph type="sldNum" sz="quarter" idx="10"/>
          </p:nvPr>
        </p:nvSpPr>
        <p:spPr/>
        <p:txBody>
          <a:bodyPr/>
          <a:lstStyle/>
          <a:p>
            <a:pPr>
              <a:defRPr/>
            </a:pPr>
            <a:fld id="{E99622A6-2984-FB43-B5DD-D01E2FE74CFA}" type="slidenum">
              <a:rPr lang="en-GB" smtClean="0"/>
              <a:pPr>
                <a:defRPr/>
              </a:pPr>
              <a:t>‹Nr.›</a:t>
            </a:fld>
            <a:endParaRPr lang="en-GB" dirty="0"/>
          </a:p>
        </p:txBody>
      </p:sp>
      <p:sp>
        <p:nvSpPr>
          <p:cNvPr id="4" name="Fußzeilenplatzhalter 3">
            <a:extLst>
              <a:ext uri="{FF2B5EF4-FFF2-40B4-BE49-F238E27FC236}">
                <a16:creationId xmlns:a16="http://schemas.microsoft.com/office/drawing/2014/main" id="{6F8DE3CD-720B-4BB1-B373-0FDEED8E0CB9}"/>
              </a:ext>
            </a:extLst>
          </p:cNvPr>
          <p:cNvSpPr>
            <a:spLocks noGrp="1"/>
          </p:cNvSpPr>
          <p:nvPr>
            <p:ph type="ftr" sz="quarter" idx="11"/>
          </p:nvPr>
        </p:nvSpPr>
        <p:spPr/>
        <p:txBody>
          <a:bodyPr/>
          <a:lstStyle/>
          <a:p>
            <a:pPr>
              <a:defRPr/>
            </a:pPr>
            <a:r>
              <a:rPr lang="de-DE"/>
              <a:t>Thema des Vortrags  |  Name des/der Referierenden</a:t>
            </a:r>
            <a:endParaRPr lang="en-GB" dirty="0"/>
          </a:p>
        </p:txBody>
      </p:sp>
      <p:sp>
        <p:nvSpPr>
          <p:cNvPr id="5" name="Datumsplatzhalter 4">
            <a:extLst>
              <a:ext uri="{FF2B5EF4-FFF2-40B4-BE49-F238E27FC236}">
                <a16:creationId xmlns:a16="http://schemas.microsoft.com/office/drawing/2014/main" id="{1FB4F7EA-C224-424A-9D2A-F539FD3250E5}"/>
              </a:ext>
            </a:extLst>
          </p:cNvPr>
          <p:cNvSpPr>
            <a:spLocks noGrp="1"/>
          </p:cNvSpPr>
          <p:nvPr>
            <p:ph type="dt" sz="half" idx="12"/>
          </p:nvPr>
        </p:nvSpPr>
        <p:spPr/>
        <p:txBody>
          <a:bodyPr/>
          <a:lstStyle/>
          <a:p>
            <a:pPr>
              <a:defRPr/>
            </a:pPr>
            <a:fld id="{7B25F234-DEA2-CF4B-A81A-96027AB4923C}" type="datetime1">
              <a:rPr lang="de-DE" smtClean="0"/>
              <a:t>27.09.2023</a:t>
            </a:fld>
            <a:endParaRPr lang="en-GB" dirty="0"/>
          </a:p>
        </p:txBody>
      </p:sp>
    </p:spTree>
    <p:extLst>
      <p:ext uri="{BB962C8B-B14F-4D97-AF65-F5344CB8AC3E}">
        <p14:creationId xmlns:p14="http://schemas.microsoft.com/office/powerpoint/2010/main" val="3745570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Leer_Pfeil">
    <p:spTree>
      <p:nvGrpSpPr>
        <p:cNvPr id="1" name=""/>
        <p:cNvGrpSpPr/>
        <p:nvPr/>
      </p:nvGrpSpPr>
      <p:grpSpPr>
        <a:xfrm>
          <a:off x="0" y="0"/>
          <a:ext cx="0" cy="0"/>
          <a:chOff x="0" y="0"/>
          <a:chExt cx="0" cy="0"/>
        </a:xfrm>
      </p:grpSpPr>
      <p:sp>
        <p:nvSpPr>
          <p:cNvPr id="7" name="Foliennummernplatzhalter 6"/>
          <p:cNvSpPr>
            <a:spLocks noGrp="1"/>
          </p:cNvSpPr>
          <p:nvPr>
            <p:ph type="sldNum" sz="quarter" idx="4"/>
          </p:nvPr>
        </p:nvSpPr>
        <p:spPr>
          <a:xfrm>
            <a:off x="8391982" y="6484197"/>
            <a:ext cx="556554" cy="367200"/>
          </a:xfrm>
          <a:prstGeom prst="rect">
            <a:avLst/>
          </a:prstGeom>
        </p:spPr>
        <p:txBody>
          <a:bodyPr/>
          <a:lstStyle>
            <a:lvl1pPr algn="l">
              <a:defRPr sz="1000">
                <a:solidFill>
                  <a:schemeClr val="tx1">
                    <a:lumMod val="50000"/>
                    <a:lumOff val="50000"/>
                  </a:schemeClr>
                </a:solidFill>
                <a:latin typeface="+mn-lt"/>
                <a:cs typeface="Replica Std"/>
              </a:defRPr>
            </a:lvl1pPr>
          </a:lstStyle>
          <a:p>
            <a:pPr>
              <a:defRPr/>
            </a:pPr>
            <a:fld id="{E99622A6-2984-FB43-B5DD-D01E2FE74CFA}" type="slidenum">
              <a:rPr lang="en-GB" smtClean="0"/>
              <a:pPr>
                <a:defRPr/>
              </a:pPr>
              <a:t>‹Nr.›</a:t>
            </a:fld>
            <a:endParaRPr lang="en-GB" dirty="0"/>
          </a:p>
        </p:txBody>
      </p:sp>
      <p:sp>
        <p:nvSpPr>
          <p:cNvPr id="8" name="Fußzeilenplatzhalter 5"/>
          <p:cNvSpPr>
            <a:spLocks noGrp="1"/>
          </p:cNvSpPr>
          <p:nvPr>
            <p:ph type="ftr" sz="quarter" idx="3"/>
          </p:nvPr>
        </p:nvSpPr>
        <p:spPr>
          <a:xfrm>
            <a:off x="2653260" y="6484197"/>
            <a:ext cx="4842304" cy="367200"/>
          </a:xfrm>
          <a:prstGeom prst="rect">
            <a:avLst/>
          </a:prstGeom>
        </p:spPr>
        <p:txBody>
          <a:bodyPr rtlCol="0"/>
          <a:lstStyle>
            <a:lvl1pPr algn="r" fontAlgn="auto">
              <a:spcBef>
                <a:spcPts val="0"/>
              </a:spcBef>
              <a:spcAft>
                <a:spcPts val="0"/>
              </a:spcAft>
              <a:defRPr sz="1000">
                <a:solidFill>
                  <a:schemeClr val="tx1">
                    <a:lumMod val="50000"/>
                    <a:lumOff val="50000"/>
                  </a:schemeClr>
                </a:solidFill>
                <a:latin typeface="+mn-lt"/>
                <a:ea typeface="+mn-ea"/>
                <a:cs typeface="Replica Std"/>
              </a:defRPr>
            </a:lvl1pPr>
          </a:lstStyle>
          <a:p>
            <a:pPr>
              <a:defRPr/>
            </a:pPr>
            <a:r>
              <a:rPr lang="de-DE"/>
              <a:t>Thema des Vortrags  |  Name des/der Referierenden</a:t>
            </a:r>
            <a:endParaRPr lang="en-GB" dirty="0"/>
          </a:p>
        </p:txBody>
      </p:sp>
      <p:sp>
        <p:nvSpPr>
          <p:cNvPr id="10" name="Datumsplatzhalter 4"/>
          <p:cNvSpPr>
            <a:spLocks noGrp="1"/>
          </p:cNvSpPr>
          <p:nvPr>
            <p:ph type="dt" sz="half" idx="2"/>
          </p:nvPr>
        </p:nvSpPr>
        <p:spPr>
          <a:xfrm>
            <a:off x="7496687" y="6484197"/>
            <a:ext cx="900000" cy="367200"/>
          </a:xfrm>
          <a:prstGeom prst="rect">
            <a:avLst/>
          </a:prstGeom>
        </p:spPr>
        <p:txBody>
          <a:bodyPr/>
          <a:lstStyle>
            <a:lvl1pPr algn="ctr">
              <a:defRPr sz="1000">
                <a:solidFill>
                  <a:schemeClr val="tx1">
                    <a:lumMod val="50000"/>
                    <a:lumOff val="50000"/>
                  </a:schemeClr>
                </a:solidFill>
                <a:latin typeface="+mn-lt"/>
                <a:cs typeface="Replica Std"/>
              </a:defRPr>
            </a:lvl1pPr>
          </a:lstStyle>
          <a:p>
            <a:pPr>
              <a:defRPr/>
            </a:pPr>
            <a:fld id="{7B25F234-DEA2-CF4B-A81A-96027AB4923C}" type="datetime1">
              <a:rPr lang="de-DE" smtClean="0"/>
              <a:pPr>
                <a:defRPr/>
              </a:pPr>
              <a:t>27.09.2023</a:t>
            </a:fld>
            <a:endParaRPr lang="en-GB" dirty="0"/>
          </a:p>
        </p:txBody>
      </p:sp>
      <p:sp>
        <p:nvSpPr>
          <p:cNvPr id="11" name="Rechteck 10"/>
          <p:cNvSpPr/>
          <p:nvPr userDrawn="1"/>
        </p:nvSpPr>
        <p:spPr>
          <a:xfrm>
            <a:off x="0" y="1"/>
            <a:ext cx="9144000" cy="1937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1932281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Rechteck 7"/>
          <p:cNvSpPr/>
          <p:nvPr userDrawn="1"/>
        </p:nvSpPr>
        <p:spPr>
          <a:xfrm>
            <a:off x="0" y="3"/>
            <a:ext cx="9144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5" name="Foliennummernplatzhalter 6"/>
          <p:cNvSpPr>
            <a:spLocks noGrp="1"/>
          </p:cNvSpPr>
          <p:nvPr>
            <p:ph type="sldNum" sz="quarter" idx="4"/>
          </p:nvPr>
        </p:nvSpPr>
        <p:spPr>
          <a:xfrm>
            <a:off x="8391982" y="6484197"/>
            <a:ext cx="556554" cy="367200"/>
          </a:xfrm>
          <a:prstGeom prst="rect">
            <a:avLst/>
          </a:prstGeom>
        </p:spPr>
        <p:txBody>
          <a:bodyPr/>
          <a:lstStyle>
            <a:lvl1pPr algn="l">
              <a:defRPr sz="1000">
                <a:solidFill>
                  <a:schemeClr val="tx1">
                    <a:lumMod val="50000"/>
                    <a:lumOff val="50000"/>
                  </a:schemeClr>
                </a:solidFill>
                <a:latin typeface="+mn-lt"/>
                <a:cs typeface="Replica Std"/>
              </a:defRPr>
            </a:lvl1pPr>
          </a:lstStyle>
          <a:p>
            <a:pPr>
              <a:defRPr/>
            </a:pPr>
            <a:fld id="{E99622A6-2984-FB43-B5DD-D01E2FE74CFA}" type="slidenum">
              <a:rPr lang="en-GB" smtClean="0"/>
              <a:pPr>
                <a:defRPr/>
              </a:pPr>
              <a:t>‹Nr.›</a:t>
            </a:fld>
            <a:endParaRPr lang="en-GB" dirty="0"/>
          </a:p>
        </p:txBody>
      </p:sp>
      <p:sp>
        <p:nvSpPr>
          <p:cNvPr id="6" name="Fußzeilenplatzhalter 5"/>
          <p:cNvSpPr>
            <a:spLocks noGrp="1"/>
          </p:cNvSpPr>
          <p:nvPr>
            <p:ph type="ftr" sz="quarter" idx="3"/>
          </p:nvPr>
        </p:nvSpPr>
        <p:spPr>
          <a:xfrm>
            <a:off x="2653260" y="6484197"/>
            <a:ext cx="4842304" cy="367200"/>
          </a:xfrm>
          <a:prstGeom prst="rect">
            <a:avLst/>
          </a:prstGeom>
        </p:spPr>
        <p:txBody>
          <a:bodyPr rtlCol="0"/>
          <a:lstStyle>
            <a:lvl1pPr algn="r" fontAlgn="auto">
              <a:spcBef>
                <a:spcPts val="0"/>
              </a:spcBef>
              <a:spcAft>
                <a:spcPts val="0"/>
              </a:spcAft>
              <a:defRPr sz="1000">
                <a:solidFill>
                  <a:schemeClr val="tx1">
                    <a:lumMod val="50000"/>
                    <a:lumOff val="50000"/>
                  </a:schemeClr>
                </a:solidFill>
                <a:latin typeface="+mn-lt"/>
                <a:ea typeface="+mn-ea"/>
                <a:cs typeface="Replica Std"/>
              </a:defRPr>
            </a:lvl1pPr>
          </a:lstStyle>
          <a:p>
            <a:pPr>
              <a:defRPr/>
            </a:pPr>
            <a:r>
              <a:rPr lang="de-DE"/>
              <a:t>Thema des Vortrags  |  Name des/der Referierenden</a:t>
            </a:r>
            <a:endParaRPr lang="en-GB" dirty="0"/>
          </a:p>
        </p:txBody>
      </p:sp>
      <p:sp>
        <p:nvSpPr>
          <p:cNvPr id="7" name="Datumsplatzhalter 4"/>
          <p:cNvSpPr>
            <a:spLocks noGrp="1"/>
          </p:cNvSpPr>
          <p:nvPr>
            <p:ph type="dt" sz="half" idx="2"/>
          </p:nvPr>
        </p:nvSpPr>
        <p:spPr>
          <a:xfrm>
            <a:off x="7496687" y="6484197"/>
            <a:ext cx="900000" cy="367200"/>
          </a:xfrm>
          <a:prstGeom prst="rect">
            <a:avLst/>
          </a:prstGeom>
        </p:spPr>
        <p:txBody>
          <a:bodyPr/>
          <a:lstStyle>
            <a:lvl1pPr algn="ctr">
              <a:defRPr sz="1000">
                <a:solidFill>
                  <a:schemeClr val="tx1">
                    <a:lumMod val="50000"/>
                    <a:lumOff val="50000"/>
                  </a:schemeClr>
                </a:solidFill>
                <a:latin typeface="+mn-lt"/>
                <a:cs typeface="Replica Std"/>
              </a:defRPr>
            </a:lvl1pPr>
          </a:lstStyle>
          <a:p>
            <a:pPr>
              <a:defRPr/>
            </a:pPr>
            <a:fld id="{7B25F234-DEA2-CF4B-A81A-96027AB4923C}" type="datetime1">
              <a:rPr lang="de-DE" smtClean="0"/>
              <a:pPr>
                <a:defRPr/>
              </a:pPr>
              <a:t>27.09.2023</a:t>
            </a:fld>
            <a:endParaRPr lang="en-GB" dirty="0"/>
          </a:p>
        </p:txBody>
      </p:sp>
    </p:spTree>
    <p:extLst>
      <p:ext uri="{BB962C8B-B14F-4D97-AF65-F5344CB8AC3E}">
        <p14:creationId xmlns:p14="http://schemas.microsoft.com/office/powerpoint/2010/main" val="485986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pic>
        <p:nvPicPr>
          <p:cNvPr id="5" name="Bild 4"/>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11" name="Rechteck 10"/>
          <p:cNvSpPr/>
          <p:nvPr/>
        </p:nvSpPr>
        <p:spPr>
          <a:xfrm>
            <a:off x="1" y="0"/>
            <a:ext cx="9144000" cy="3125337"/>
          </a:xfrm>
          <a:prstGeom prst="rect">
            <a:avLst/>
          </a:prstGeom>
          <a:gradFill>
            <a:gsLst>
              <a:gs pos="0">
                <a:schemeClr val="tx1">
                  <a:alpha val="0"/>
                </a:schemeClr>
              </a:gs>
              <a:gs pos="56000">
                <a:srgbClr val="000000">
                  <a:alpha val="22000"/>
                </a:srgbClr>
              </a:gs>
              <a:gs pos="35000">
                <a:srgbClr val="000000">
                  <a:alpha val="11000"/>
                </a:srgbClr>
              </a:gs>
              <a:gs pos="100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97"/>
          </a:p>
        </p:txBody>
      </p:sp>
      <p:sp>
        <p:nvSpPr>
          <p:cNvPr id="87044" name="Rectangle 4"/>
          <p:cNvSpPr>
            <a:spLocks noGrp="1" noChangeArrowheads="1"/>
          </p:cNvSpPr>
          <p:nvPr>
            <p:ph type="subTitle" idx="1"/>
          </p:nvPr>
        </p:nvSpPr>
        <p:spPr>
          <a:xfrm>
            <a:off x="503311" y="1449389"/>
            <a:ext cx="4293976" cy="944563"/>
          </a:xfrm>
        </p:spPr>
        <p:txBody>
          <a:bodyPr lIns="0" tIns="0" rIns="0" bIns="0"/>
          <a:lstStyle>
            <a:lvl1pPr marL="0" indent="0">
              <a:spcBef>
                <a:spcPct val="0"/>
              </a:spcBef>
              <a:buFont typeface="Wingdings" pitchFamily="2" charset="2"/>
              <a:buNone/>
              <a:defRPr sz="1980" b="0" i="0">
                <a:solidFill>
                  <a:srgbClr val="FFC000"/>
                </a:solidFill>
                <a:latin typeface="+mj-lt"/>
                <a:ea typeface="Verdana" charset="0"/>
                <a:cs typeface="Verdana" charset="0"/>
              </a:defRPr>
            </a:lvl1pPr>
          </a:lstStyle>
          <a:p>
            <a:r>
              <a:rPr lang="de-DE"/>
              <a:t>Master-Untertitelformat bearbeiten</a:t>
            </a:r>
            <a:endParaRPr lang="de-DE" dirty="0"/>
          </a:p>
        </p:txBody>
      </p:sp>
      <p:sp>
        <p:nvSpPr>
          <p:cNvPr id="12" name="Titel 11"/>
          <p:cNvSpPr>
            <a:spLocks noGrp="1"/>
          </p:cNvSpPr>
          <p:nvPr>
            <p:ph type="title" hasCustomPrompt="1"/>
          </p:nvPr>
        </p:nvSpPr>
        <p:spPr>
          <a:xfrm>
            <a:off x="504004" y="496800"/>
            <a:ext cx="6722299" cy="838201"/>
          </a:xfrm>
        </p:spPr>
        <p:txBody>
          <a:bodyPr/>
          <a:lstStyle>
            <a:lvl1pPr>
              <a:defRPr sz="2263">
                <a:solidFill>
                  <a:srgbClr val="FFC000"/>
                </a:solidFill>
              </a:defRPr>
            </a:lvl1pPr>
          </a:lstStyle>
          <a:p>
            <a:r>
              <a:rPr lang="de-DE" dirty="0"/>
              <a:t>TITELMASTERFORMAT DURCH KLICKEN BEARBEITEN </a:t>
            </a:r>
          </a:p>
        </p:txBody>
      </p:sp>
      <p:pic>
        <p:nvPicPr>
          <p:cNvPr id="9" name="Bild 8"/>
          <p:cNvPicPr>
            <a:picLocks noChangeAspect="1"/>
          </p:cNvPicPr>
          <p:nvPr/>
        </p:nvPicPr>
        <p:blipFill>
          <a:blip r:embed="rId3">
            <a:lum/>
            <a:extLst>
              <a:ext uri="{28A0092B-C50C-407E-A947-70E740481C1C}">
                <a14:useLocalDpi xmlns:a14="http://schemas.microsoft.com/office/drawing/2010/main"/>
              </a:ext>
            </a:extLst>
          </a:blip>
          <a:stretch>
            <a:fillRect/>
          </a:stretch>
        </p:blipFill>
        <p:spPr>
          <a:xfrm>
            <a:off x="492761" y="5842000"/>
            <a:ext cx="8420100" cy="508000"/>
          </a:xfrm>
          <a:prstGeom prst="rect">
            <a:avLst/>
          </a:prstGeom>
        </p:spPr>
      </p:pic>
      <p:sp>
        <p:nvSpPr>
          <p:cNvPr id="10" name="Titel 2"/>
          <p:cNvSpPr txBox="1">
            <a:spLocks/>
          </p:cNvSpPr>
          <p:nvPr/>
        </p:nvSpPr>
        <p:spPr bwMode="auto">
          <a:xfrm>
            <a:off x="2128958" y="5590817"/>
            <a:ext cx="1359221" cy="83820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r>
              <a:rPr lang="de-DE" sz="3489" b="0" kern="0" dirty="0">
                <a:solidFill>
                  <a:srgbClr val="FFC000"/>
                </a:solidFill>
              </a:rPr>
              <a:t>IDD</a:t>
            </a:r>
          </a:p>
        </p:txBody>
      </p:sp>
      <p:grpSp>
        <p:nvGrpSpPr>
          <p:cNvPr id="13" name="Gruppierung 12"/>
          <p:cNvGrpSpPr/>
          <p:nvPr/>
        </p:nvGrpSpPr>
        <p:grpSpPr>
          <a:xfrm>
            <a:off x="7224128" y="512909"/>
            <a:ext cx="1919875" cy="795600"/>
            <a:chOff x="7224125" y="512909"/>
            <a:chExt cx="1919875" cy="795600"/>
          </a:xfrm>
          <a:solidFill>
            <a:schemeClr val="bg1"/>
          </a:solidFill>
        </p:grpSpPr>
        <p:sp>
          <p:nvSpPr>
            <p:cNvPr id="14" name="Rechteck 13"/>
            <p:cNvSpPr/>
            <p:nvPr/>
          </p:nvSpPr>
          <p:spPr>
            <a:xfrm>
              <a:off x="7229475" y="512909"/>
              <a:ext cx="1914525" cy="795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97"/>
            </a:p>
          </p:txBody>
        </p:sp>
        <p:pic>
          <p:nvPicPr>
            <p:cNvPr id="15" name="Picture 9" descr="tud_logo"/>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a:ext>
              </a:extLst>
            </a:blip>
            <a:srcRect r="5453"/>
            <a:stretch>
              <a:fillRect/>
            </a:stretch>
          </p:blipFill>
          <p:spPr bwMode="auto">
            <a:xfrm>
              <a:off x="7224125" y="514628"/>
              <a:ext cx="1873250" cy="792162"/>
            </a:xfrm>
            <a:prstGeom prst="rect">
              <a:avLst/>
            </a:prstGeom>
            <a:grpFill/>
            <a:ln w="9525">
              <a:noFill/>
              <a:miter lim="800000"/>
              <a:headEnd/>
              <a:tailEnd/>
            </a:ln>
          </p:spPr>
        </p:pic>
      </p:grpSp>
    </p:spTree>
    <p:extLst>
      <p:ext uri="{BB962C8B-B14F-4D97-AF65-F5344CB8AC3E}">
        <p14:creationId xmlns:p14="http://schemas.microsoft.com/office/powerpoint/2010/main" val="1892965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elfolie">
    <p:spTree>
      <p:nvGrpSpPr>
        <p:cNvPr id="1" name=""/>
        <p:cNvGrpSpPr/>
        <p:nvPr/>
      </p:nvGrpSpPr>
      <p:grpSpPr>
        <a:xfrm>
          <a:off x="0" y="0"/>
          <a:ext cx="0" cy="0"/>
          <a:chOff x="0" y="0"/>
          <a:chExt cx="0" cy="0"/>
        </a:xfrm>
      </p:grpSpPr>
      <p:pic>
        <p:nvPicPr>
          <p:cNvPr id="2" name="Bild 1"/>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 y="-12009"/>
            <a:ext cx="9144001" cy="6870010"/>
          </a:xfrm>
          <a:prstGeom prst="rect">
            <a:avLst/>
          </a:prstGeom>
        </p:spPr>
      </p:pic>
      <p:sp>
        <p:nvSpPr>
          <p:cNvPr id="15" name="Rechteck 14"/>
          <p:cNvSpPr/>
          <p:nvPr userDrawn="1"/>
        </p:nvSpPr>
        <p:spPr>
          <a:xfrm>
            <a:off x="0" y="4"/>
            <a:ext cx="9144000" cy="6660107"/>
          </a:xfrm>
          <a:prstGeom prst="rect">
            <a:avLst/>
          </a:prstGeom>
          <a:gradFill flip="none" rotWithShape="1">
            <a:gsLst>
              <a:gs pos="40000">
                <a:srgbClr val="323232">
                  <a:alpha val="14000"/>
                </a:srgbClr>
              </a:gs>
              <a:gs pos="17000">
                <a:srgbClr val="323232">
                  <a:alpha val="25000"/>
                </a:srgbClr>
              </a:gs>
              <a:gs pos="31000">
                <a:srgbClr val="323232">
                  <a:alpha val="22000"/>
                </a:srgbClr>
              </a:gs>
              <a:gs pos="0">
                <a:srgbClr val="323232">
                  <a:alpha val="0"/>
                </a:srgbClr>
              </a:gs>
              <a:gs pos="54000">
                <a:srgbClr val="323232">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87044" name="Rectangle 4"/>
          <p:cNvSpPr>
            <a:spLocks noGrp="1" noChangeArrowheads="1"/>
          </p:cNvSpPr>
          <p:nvPr>
            <p:ph type="subTitle" idx="1"/>
          </p:nvPr>
        </p:nvSpPr>
        <p:spPr>
          <a:xfrm>
            <a:off x="503310" y="1449388"/>
            <a:ext cx="4293976" cy="944562"/>
          </a:xfrm>
        </p:spPr>
        <p:txBody>
          <a:bodyPr lIns="0" tIns="0" rIns="0" bIns="0"/>
          <a:lstStyle>
            <a:lvl1pPr marL="0" indent="0">
              <a:spcBef>
                <a:spcPct val="0"/>
              </a:spcBef>
              <a:buFont typeface="Wingdings" pitchFamily="2" charset="2"/>
              <a:buNone/>
              <a:defRPr sz="2100" b="0" i="0">
                <a:solidFill>
                  <a:srgbClr val="FFC000"/>
                </a:solidFill>
                <a:latin typeface="+mj-lt"/>
                <a:ea typeface="Verdana" charset="0"/>
                <a:cs typeface="Verdana" charset="0"/>
              </a:defRPr>
            </a:lvl1pPr>
          </a:lstStyle>
          <a:p>
            <a:r>
              <a:rPr lang="de-DE" dirty="0"/>
              <a:t>Formatvorlage des Untertitelmasters durch Klicken bearbeiten</a:t>
            </a:r>
          </a:p>
        </p:txBody>
      </p:sp>
      <p:sp>
        <p:nvSpPr>
          <p:cNvPr id="12" name="Titel 11"/>
          <p:cNvSpPr>
            <a:spLocks noGrp="1"/>
          </p:cNvSpPr>
          <p:nvPr>
            <p:ph type="title" hasCustomPrompt="1"/>
          </p:nvPr>
        </p:nvSpPr>
        <p:spPr>
          <a:xfrm>
            <a:off x="504002" y="496800"/>
            <a:ext cx="6709599" cy="838200"/>
          </a:xfrm>
        </p:spPr>
        <p:txBody>
          <a:bodyPr/>
          <a:lstStyle>
            <a:lvl1pPr>
              <a:defRPr sz="2400">
                <a:solidFill>
                  <a:srgbClr val="FFC000"/>
                </a:solidFill>
              </a:defRPr>
            </a:lvl1pPr>
          </a:lstStyle>
          <a:p>
            <a:r>
              <a:rPr lang="de-DE" dirty="0"/>
              <a:t>TITELMASTERFORMAT DURCH KLICKEN BEARBEITEN</a:t>
            </a:r>
          </a:p>
        </p:txBody>
      </p:sp>
      <p:grpSp>
        <p:nvGrpSpPr>
          <p:cNvPr id="16" name="Gruppierung 15"/>
          <p:cNvGrpSpPr/>
          <p:nvPr userDrawn="1"/>
        </p:nvGrpSpPr>
        <p:grpSpPr>
          <a:xfrm>
            <a:off x="7224127" y="512909"/>
            <a:ext cx="1919875" cy="795600"/>
            <a:chOff x="7224125" y="512909"/>
            <a:chExt cx="1919875" cy="795600"/>
          </a:xfrm>
          <a:solidFill>
            <a:schemeClr val="bg1"/>
          </a:solidFill>
        </p:grpSpPr>
        <p:sp>
          <p:nvSpPr>
            <p:cNvPr id="17" name="Rechteck 16"/>
            <p:cNvSpPr/>
            <p:nvPr userDrawn="1"/>
          </p:nvSpPr>
          <p:spPr>
            <a:xfrm>
              <a:off x="7229475" y="512909"/>
              <a:ext cx="1914525" cy="795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18" name="Picture 9" descr="tud_logo"/>
            <p:cNvPicPr>
              <a:picLocks noChangeAspect="1" noChangeArrowheads="1"/>
            </p:cNvPicPr>
            <p:nvPr userDrawn="1"/>
          </p:nvPicPr>
          <p:blipFill>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r="5453"/>
            <a:stretch>
              <a:fillRect/>
            </a:stretch>
          </p:blipFill>
          <p:spPr bwMode="auto">
            <a:xfrm>
              <a:off x="7224125" y="514628"/>
              <a:ext cx="1873250" cy="792162"/>
            </a:xfrm>
            <a:prstGeom prst="rect">
              <a:avLst/>
            </a:prstGeom>
            <a:grpFill/>
            <a:ln w="9525">
              <a:noFill/>
              <a:miter lim="800000"/>
              <a:headEnd/>
              <a:tailEnd/>
            </a:ln>
          </p:spPr>
        </p:pic>
      </p:grpSp>
      <p:pic>
        <p:nvPicPr>
          <p:cNvPr id="13" name="Bild 8">
            <a:extLst>
              <a:ext uri="{FF2B5EF4-FFF2-40B4-BE49-F238E27FC236}">
                <a16:creationId xmlns:a16="http://schemas.microsoft.com/office/drawing/2014/main" id="{6D48A3BF-2D45-433A-AED0-2C48DC59DD51}"/>
              </a:ext>
            </a:extLst>
          </p:cNvPr>
          <p:cNvPicPr>
            <a:picLocks noChangeAspect="1"/>
          </p:cNvPicPr>
          <p:nvPr userDrawn="1"/>
        </p:nvPicPr>
        <p:blipFill>
          <a:blip r:embed="rId4">
            <a:lum/>
            <a:extLst>
              <a:ext uri="{28A0092B-C50C-407E-A947-70E740481C1C}">
                <a14:useLocalDpi xmlns:a14="http://schemas.microsoft.com/office/drawing/2010/main"/>
              </a:ext>
            </a:extLst>
          </a:blip>
          <a:stretch>
            <a:fillRect/>
          </a:stretch>
        </p:blipFill>
        <p:spPr>
          <a:xfrm>
            <a:off x="492760" y="5842000"/>
            <a:ext cx="8420100" cy="508000"/>
          </a:xfrm>
          <a:prstGeom prst="rect">
            <a:avLst/>
          </a:prstGeom>
        </p:spPr>
      </p:pic>
      <p:sp>
        <p:nvSpPr>
          <p:cNvPr id="19" name="Titel 2">
            <a:extLst>
              <a:ext uri="{FF2B5EF4-FFF2-40B4-BE49-F238E27FC236}">
                <a16:creationId xmlns:a16="http://schemas.microsoft.com/office/drawing/2014/main" id="{C77899AC-ECE6-4CC2-BDFA-527AC15E3105}"/>
              </a:ext>
            </a:extLst>
          </p:cNvPr>
          <p:cNvSpPr txBox="1">
            <a:spLocks/>
          </p:cNvSpPr>
          <p:nvPr userDrawn="1"/>
        </p:nvSpPr>
        <p:spPr bwMode="auto">
          <a:xfrm>
            <a:off x="2128957" y="5590818"/>
            <a:ext cx="1359221" cy="8382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r>
              <a:rPr lang="de-DE" sz="3700" b="0" kern="0" dirty="0">
                <a:solidFill>
                  <a:srgbClr val="FFC000"/>
                </a:solidFill>
              </a:rPr>
              <a:t>IDD</a:t>
            </a:r>
          </a:p>
        </p:txBody>
      </p:sp>
    </p:spTree>
    <p:extLst>
      <p:ext uri="{BB962C8B-B14F-4D97-AF65-F5344CB8AC3E}">
        <p14:creationId xmlns:p14="http://schemas.microsoft.com/office/powerpoint/2010/main" val="4128083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3_Titelfolie">
    <p:spTree>
      <p:nvGrpSpPr>
        <p:cNvPr id="1" name=""/>
        <p:cNvGrpSpPr/>
        <p:nvPr/>
      </p:nvGrpSpPr>
      <p:grpSpPr>
        <a:xfrm>
          <a:off x="0" y="0"/>
          <a:ext cx="0" cy="0"/>
          <a:chOff x="0" y="0"/>
          <a:chExt cx="0" cy="0"/>
        </a:xfrm>
      </p:grpSpPr>
      <p:pic>
        <p:nvPicPr>
          <p:cNvPr id="2" name="Bild 1"/>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 y="-12008"/>
            <a:ext cx="9144001" cy="6870010"/>
          </a:xfrm>
          <a:prstGeom prst="rect">
            <a:avLst/>
          </a:prstGeom>
        </p:spPr>
      </p:pic>
      <p:sp>
        <p:nvSpPr>
          <p:cNvPr id="15" name="Rechteck 14"/>
          <p:cNvSpPr/>
          <p:nvPr/>
        </p:nvSpPr>
        <p:spPr>
          <a:xfrm>
            <a:off x="1" y="5"/>
            <a:ext cx="9144000" cy="6660107"/>
          </a:xfrm>
          <a:prstGeom prst="rect">
            <a:avLst/>
          </a:prstGeom>
          <a:gradFill flip="none" rotWithShape="1">
            <a:gsLst>
              <a:gs pos="40000">
                <a:srgbClr val="323232">
                  <a:alpha val="14000"/>
                </a:srgbClr>
              </a:gs>
              <a:gs pos="17000">
                <a:srgbClr val="323232">
                  <a:alpha val="25000"/>
                </a:srgbClr>
              </a:gs>
              <a:gs pos="31000">
                <a:srgbClr val="323232">
                  <a:alpha val="22000"/>
                </a:srgbClr>
              </a:gs>
              <a:gs pos="0">
                <a:srgbClr val="323232">
                  <a:alpha val="0"/>
                </a:srgbClr>
              </a:gs>
              <a:gs pos="54000">
                <a:srgbClr val="323232">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97"/>
          </a:p>
        </p:txBody>
      </p:sp>
      <p:sp>
        <p:nvSpPr>
          <p:cNvPr id="87044" name="Rectangle 4"/>
          <p:cNvSpPr>
            <a:spLocks noGrp="1" noChangeArrowheads="1"/>
          </p:cNvSpPr>
          <p:nvPr>
            <p:ph type="subTitle" idx="1"/>
          </p:nvPr>
        </p:nvSpPr>
        <p:spPr>
          <a:xfrm>
            <a:off x="503311" y="1449389"/>
            <a:ext cx="4293976" cy="944563"/>
          </a:xfrm>
        </p:spPr>
        <p:txBody>
          <a:bodyPr lIns="0" tIns="0" rIns="0" bIns="0"/>
          <a:lstStyle>
            <a:lvl1pPr marL="0" indent="0">
              <a:spcBef>
                <a:spcPct val="0"/>
              </a:spcBef>
              <a:buFont typeface="Wingdings" pitchFamily="2" charset="2"/>
              <a:buNone/>
              <a:defRPr sz="1980" b="0" i="0">
                <a:solidFill>
                  <a:srgbClr val="FFC000"/>
                </a:solidFill>
                <a:latin typeface="+mj-lt"/>
                <a:ea typeface="Verdana" charset="0"/>
                <a:cs typeface="Verdana" charset="0"/>
              </a:defRPr>
            </a:lvl1pPr>
          </a:lstStyle>
          <a:p>
            <a:r>
              <a:rPr lang="de-DE"/>
              <a:t>Master-Untertitelformat bearbeiten</a:t>
            </a:r>
            <a:endParaRPr lang="de-DE" dirty="0"/>
          </a:p>
        </p:txBody>
      </p:sp>
      <p:sp>
        <p:nvSpPr>
          <p:cNvPr id="12" name="Titel 11"/>
          <p:cNvSpPr>
            <a:spLocks noGrp="1"/>
          </p:cNvSpPr>
          <p:nvPr>
            <p:ph type="title" hasCustomPrompt="1"/>
          </p:nvPr>
        </p:nvSpPr>
        <p:spPr>
          <a:xfrm>
            <a:off x="504004" y="496800"/>
            <a:ext cx="6709599" cy="838201"/>
          </a:xfrm>
        </p:spPr>
        <p:txBody>
          <a:bodyPr/>
          <a:lstStyle>
            <a:lvl1pPr>
              <a:defRPr sz="2263">
                <a:solidFill>
                  <a:srgbClr val="FFC000"/>
                </a:solidFill>
              </a:defRPr>
            </a:lvl1pPr>
          </a:lstStyle>
          <a:p>
            <a:r>
              <a:rPr lang="de-DE" dirty="0"/>
              <a:t>TITELMASTERFORMAT DURCH KLICKEN BEARBEITEN</a:t>
            </a:r>
          </a:p>
        </p:txBody>
      </p:sp>
      <p:grpSp>
        <p:nvGrpSpPr>
          <p:cNvPr id="16" name="Gruppierung 15"/>
          <p:cNvGrpSpPr/>
          <p:nvPr/>
        </p:nvGrpSpPr>
        <p:grpSpPr>
          <a:xfrm>
            <a:off x="7224128" y="512909"/>
            <a:ext cx="1919875" cy="795600"/>
            <a:chOff x="7224125" y="512909"/>
            <a:chExt cx="1919875" cy="795600"/>
          </a:xfrm>
          <a:solidFill>
            <a:schemeClr val="bg1"/>
          </a:solidFill>
        </p:grpSpPr>
        <p:sp>
          <p:nvSpPr>
            <p:cNvPr id="17" name="Rechteck 16"/>
            <p:cNvSpPr/>
            <p:nvPr/>
          </p:nvSpPr>
          <p:spPr>
            <a:xfrm>
              <a:off x="7229475" y="512909"/>
              <a:ext cx="1914525" cy="795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97"/>
            </a:p>
          </p:txBody>
        </p:sp>
        <p:pic>
          <p:nvPicPr>
            <p:cNvPr id="18" name="Picture 9" descr="tud_logo"/>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r="5453"/>
            <a:stretch>
              <a:fillRect/>
            </a:stretch>
          </p:blipFill>
          <p:spPr bwMode="auto">
            <a:xfrm>
              <a:off x="7224125" y="514628"/>
              <a:ext cx="1873250" cy="792162"/>
            </a:xfrm>
            <a:prstGeom prst="rect">
              <a:avLst/>
            </a:prstGeom>
            <a:grpFill/>
            <a:ln w="9525">
              <a:noFill/>
              <a:miter lim="800000"/>
              <a:headEnd/>
              <a:tailEnd/>
            </a:ln>
          </p:spPr>
        </p:pic>
      </p:grpSp>
      <p:pic>
        <p:nvPicPr>
          <p:cNvPr id="13" name="Bild 8">
            <a:extLst>
              <a:ext uri="{FF2B5EF4-FFF2-40B4-BE49-F238E27FC236}">
                <a16:creationId xmlns:a16="http://schemas.microsoft.com/office/drawing/2014/main" id="{6D48A3BF-2D45-433A-AED0-2C48DC59DD51}"/>
              </a:ext>
            </a:extLst>
          </p:cNvPr>
          <p:cNvPicPr>
            <a:picLocks noChangeAspect="1"/>
          </p:cNvPicPr>
          <p:nvPr/>
        </p:nvPicPr>
        <p:blipFill>
          <a:blip r:embed="rId4">
            <a:lum/>
            <a:extLst>
              <a:ext uri="{28A0092B-C50C-407E-A947-70E740481C1C}">
                <a14:useLocalDpi xmlns:a14="http://schemas.microsoft.com/office/drawing/2010/main"/>
              </a:ext>
            </a:extLst>
          </a:blip>
          <a:stretch>
            <a:fillRect/>
          </a:stretch>
        </p:blipFill>
        <p:spPr>
          <a:xfrm>
            <a:off x="492761" y="5842000"/>
            <a:ext cx="8420100" cy="508000"/>
          </a:xfrm>
          <a:prstGeom prst="rect">
            <a:avLst/>
          </a:prstGeom>
        </p:spPr>
      </p:pic>
      <p:sp>
        <p:nvSpPr>
          <p:cNvPr id="19" name="Titel 2">
            <a:extLst>
              <a:ext uri="{FF2B5EF4-FFF2-40B4-BE49-F238E27FC236}">
                <a16:creationId xmlns:a16="http://schemas.microsoft.com/office/drawing/2014/main" id="{C77899AC-ECE6-4CC2-BDFA-527AC15E3105}"/>
              </a:ext>
            </a:extLst>
          </p:cNvPr>
          <p:cNvSpPr txBox="1">
            <a:spLocks/>
          </p:cNvSpPr>
          <p:nvPr/>
        </p:nvSpPr>
        <p:spPr bwMode="auto">
          <a:xfrm>
            <a:off x="2128958" y="5590817"/>
            <a:ext cx="1359221" cy="83820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r>
              <a:rPr lang="de-DE" sz="3489" b="0" kern="0" dirty="0">
                <a:solidFill>
                  <a:srgbClr val="FFC000"/>
                </a:solidFill>
              </a:rPr>
              <a:t>IDD</a:t>
            </a:r>
          </a:p>
        </p:txBody>
      </p:sp>
    </p:spTree>
    <p:extLst>
      <p:ext uri="{BB962C8B-B14F-4D97-AF65-F5344CB8AC3E}">
        <p14:creationId xmlns:p14="http://schemas.microsoft.com/office/powerpoint/2010/main" val="4290770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4_Titelfolie">
    <p:spTree>
      <p:nvGrpSpPr>
        <p:cNvPr id="1" name=""/>
        <p:cNvGrpSpPr/>
        <p:nvPr/>
      </p:nvGrpSpPr>
      <p:grpSpPr>
        <a:xfrm>
          <a:off x="0" y="0"/>
          <a:ext cx="0" cy="0"/>
          <a:chOff x="0" y="0"/>
          <a:chExt cx="0" cy="0"/>
        </a:xfrm>
      </p:grpSpPr>
      <p:pic>
        <p:nvPicPr>
          <p:cNvPr id="2" name="Bild 1"/>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 y="1"/>
            <a:ext cx="9144000" cy="6858000"/>
          </a:xfrm>
          <a:prstGeom prst="rect">
            <a:avLst/>
          </a:prstGeom>
        </p:spPr>
      </p:pic>
      <p:sp>
        <p:nvSpPr>
          <p:cNvPr id="15" name="Rechteck 14"/>
          <p:cNvSpPr/>
          <p:nvPr/>
        </p:nvSpPr>
        <p:spPr>
          <a:xfrm>
            <a:off x="1" y="1"/>
            <a:ext cx="9144000" cy="5143500"/>
          </a:xfrm>
          <a:prstGeom prst="rect">
            <a:avLst/>
          </a:prstGeom>
          <a:gradFill flip="none" rotWithShape="1">
            <a:gsLst>
              <a:gs pos="40000">
                <a:srgbClr val="323232">
                  <a:alpha val="16000"/>
                </a:srgbClr>
              </a:gs>
              <a:gs pos="17000">
                <a:srgbClr val="323232">
                  <a:alpha val="0"/>
                </a:srgbClr>
              </a:gs>
              <a:gs pos="31000">
                <a:srgbClr val="323232">
                  <a:alpha val="14000"/>
                </a:srgbClr>
              </a:gs>
              <a:gs pos="0">
                <a:srgbClr val="323232">
                  <a:alpha val="0"/>
                </a:srgbClr>
              </a:gs>
              <a:gs pos="54000">
                <a:srgbClr val="323232">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97"/>
          </a:p>
        </p:txBody>
      </p:sp>
      <p:sp>
        <p:nvSpPr>
          <p:cNvPr id="87044" name="Rectangle 4"/>
          <p:cNvSpPr>
            <a:spLocks noGrp="1" noChangeArrowheads="1"/>
          </p:cNvSpPr>
          <p:nvPr>
            <p:ph type="subTitle" idx="1"/>
          </p:nvPr>
        </p:nvSpPr>
        <p:spPr>
          <a:xfrm>
            <a:off x="503311" y="1449389"/>
            <a:ext cx="4293976" cy="944563"/>
          </a:xfrm>
        </p:spPr>
        <p:txBody>
          <a:bodyPr lIns="0" tIns="0" rIns="0" bIns="0"/>
          <a:lstStyle>
            <a:lvl1pPr marL="0" indent="0">
              <a:spcBef>
                <a:spcPct val="0"/>
              </a:spcBef>
              <a:buFont typeface="Wingdings" pitchFamily="2" charset="2"/>
              <a:buNone/>
              <a:defRPr sz="1980" b="0" i="0">
                <a:solidFill>
                  <a:srgbClr val="FFC000"/>
                </a:solidFill>
                <a:latin typeface="+mj-lt"/>
                <a:ea typeface="Verdana" charset="0"/>
                <a:cs typeface="Verdana" charset="0"/>
              </a:defRPr>
            </a:lvl1pPr>
          </a:lstStyle>
          <a:p>
            <a:r>
              <a:rPr lang="de-DE"/>
              <a:t>Master-Untertitelformat bearbeiten</a:t>
            </a:r>
            <a:endParaRPr lang="de-DE" dirty="0"/>
          </a:p>
        </p:txBody>
      </p:sp>
      <p:sp>
        <p:nvSpPr>
          <p:cNvPr id="12" name="Titel 11"/>
          <p:cNvSpPr>
            <a:spLocks noGrp="1"/>
          </p:cNvSpPr>
          <p:nvPr>
            <p:ph type="title" hasCustomPrompt="1"/>
          </p:nvPr>
        </p:nvSpPr>
        <p:spPr>
          <a:xfrm>
            <a:off x="504004" y="496800"/>
            <a:ext cx="6709599" cy="838201"/>
          </a:xfrm>
        </p:spPr>
        <p:txBody>
          <a:bodyPr/>
          <a:lstStyle>
            <a:lvl1pPr>
              <a:defRPr sz="2263">
                <a:solidFill>
                  <a:srgbClr val="FFC000"/>
                </a:solidFill>
              </a:defRPr>
            </a:lvl1pPr>
          </a:lstStyle>
          <a:p>
            <a:r>
              <a:rPr lang="de-DE" dirty="0"/>
              <a:t>TITELMASTERFORMAT DURCH KLICKEN BEARBEITEN</a:t>
            </a:r>
          </a:p>
        </p:txBody>
      </p:sp>
      <p:pic>
        <p:nvPicPr>
          <p:cNvPr id="9" name="Bild 8"/>
          <p:cNvPicPr>
            <a:picLocks noChangeAspect="1"/>
          </p:cNvPicPr>
          <p:nvPr/>
        </p:nvPicPr>
        <p:blipFill>
          <a:blip r:embed="rId3">
            <a:lum/>
            <a:extLst>
              <a:ext uri="{28A0092B-C50C-407E-A947-70E740481C1C}">
                <a14:useLocalDpi xmlns:a14="http://schemas.microsoft.com/office/drawing/2010/main"/>
              </a:ext>
            </a:extLst>
          </a:blip>
          <a:stretch>
            <a:fillRect/>
          </a:stretch>
        </p:blipFill>
        <p:spPr>
          <a:xfrm>
            <a:off x="492761" y="5842000"/>
            <a:ext cx="8420100" cy="508000"/>
          </a:xfrm>
          <a:prstGeom prst="rect">
            <a:avLst/>
          </a:prstGeom>
        </p:spPr>
      </p:pic>
      <p:sp>
        <p:nvSpPr>
          <p:cNvPr id="14" name="Titel 2"/>
          <p:cNvSpPr txBox="1">
            <a:spLocks/>
          </p:cNvSpPr>
          <p:nvPr/>
        </p:nvSpPr>
        <p:spPr bwMode="auto">
          <a:xfrm>
            <a:off x="2128958" y="5590817"/>
            <a:ext cx="1359221" cy="83820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r>
              <a:rPr lang="de-DE" sz="3489" b="0" kern="0" dirty="0">
                <a:solidFill>
                  <a:srgbClr val="FFC000"/>
                </a:solidFill>
              </a:rPr>
              <a:t>IDD</a:t>
            </a:r>
          </a:p>
        </p:txBody>
      </p:sp>
      <p:grpSp>
        <p:nvGrpSpPr>
          <p:cNvPr id="16" name="Gruppierung 15"/>
          <p:cNvGrpSpPr/>
          <p:nvPr/>
        </p:nvGrpSpPr>
        <p:grpSpPr>
          <a:xfrm>
            <a:off x="7224128" y="512909"/>
            <a:ext cx="1919875" cy="795600"/>
            <a:chOff x="7224125" y="512909"/>
            <a:chExt cx="1919875" cy="795600"/>
          </a:xfrm>
          <a:solidFill>
            <a:schemeClr val="bg1"/>
          </a:solidFill>
        </p:grpSpPr>
        <p:sp>
          <p:nvSpPr>
            <p:cNvPr id="17" name="Rechteck 16"/>
            <p:cNvSpPr/>
            <p:nvPr/>
          </p:nvSpPr>
          <p:spPr>
            <a:xfrm>
              <a:off x="7229475" y="512909"/>
              <a:ext cx="1914525" cy="795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97"/>
            </a:p>
          </p:txBody>
        </p:sp>
        <p:pic>
          <p:nvPicPr>
            <p:cNvPr id="18" name="Picture 9" descr="tud_logo"/>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a:ext>
              </a:extLst>
            </a:blip>
            <a:srcRect r="5453"/>
            <a:stretch>
              <a:fillRect/>
            </a:stretch>
          </p:blipFill>
          <p:spPr bwMode="auto">
            <a:xfrm>
              <a:off x="7224125" y="514628"/>
              <a:ext cx="1873250" cy="792162"/>
            </a:xfrm>
            <a:prstGeom prst="rect">
              <a:avLst/>
            </a:prstGeom>
            <a:grpFill/>
            <a:ln w="9525">
              <a:noFill/>
              <a:miter lim="800000"/>
              <a:headEnd/>
              <a:tailEnd/>
            </a:ln>
          </p:spPr>
        </p:pic>
      </p:grpSp>
    </p:spTree>
    <p:extLst>
      <p:ext uri="{BB962C8B-B14F-4D97-AF65-F5344CB8AC3E}">
        <p14:creationId xmlns:p14="http://schemas.microsoft.com/office/powerpoint/2010/main" val="299239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5_Titelfolie">
    <p:spTree>
      <p:nvGrpSpPr>
        <p:cNvPr id="1" name=""/>
        <p:cNvGrpSpPr/>
        <p:nvPr/>
      </p:nvGrpSpPr>
      <p:grpSpPr>
        <a:xfrm>
          <a:off x="0" y="0"/>
          <a:ext cx="0" cy="0"/>
          <a:chOff x="0" y="0"/>
          <a:chExt cx="0" cy="0"/>
        </a:xfrm>
      </p:grpSpPr>
      <p:pic>
        <p:nvPicPr>
          <p:cNvPr id="2" name="Bild 1"/>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 y="1"/>
            <a:ext cx="9144000" cy="6858000"/>
          </a:xfrm>
          <a:prstGeom prst="rect">
            <a:avLst/>
          </a:prstGeom>
        </p:spPr>
      </p:pic>
      <p:sp>
        <p:nvSpPr>
          <p:cNvPr id="16" name="Rechteck 15"/>
          <p:cNvSpPr/>
          <p:nvPr/>
        </p:nvSpPr>
        <p:spPr>
          <a:xfrm>
            <a:off x="1" y="5057781"/>
            <a:ext cx="9144000" cy="1800225"/>
          </a:xfrm>
          <a:prstGeom prst="rect">
            <a:avLst/>
          </a:prstGeom>
          <a:gradFill>
            <a:gsLst>
              <a:gs pos="24000">
                <a:schemeClr val="bg1">
                  <a:alpha val="0"/>
                </a:schemeClr>
              </a:gs>
              <a:gs pos="61000">
                <a:schemeClr val="bg1">
                  <a:alpha val="34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97"/>
          </a:p>
        </p:txBody>
      </p:sp>
      <p:sp>
        <p:nvSpPr>
          <p:cNvPr id="15" name="Rechteck 14"/>
          <p:cNvSpPr/>
          <p:nvPr/>
        </p:nvSpPr>
        <p:spPr>
          <a:xfrm>
            <a:off x="1" y="1"/>
            <a:ext cx="9144000" cy="3330054"/>
          </a:xfrm>
          <a:prstGeom prst="rect">
            <a:avLst/>
          </a:prstGeom>
          <a:gradFill>
            <a:gsLst>
              <a:gs pos="0">
                <a:schemeClr val="tx1">
                  <a:alpha val="0"/>
                </a:schemeClr>
              </a:gs>
              <a:gs pos="68000">
                <a:srgbClr val="000000">
                  <a:alpha val="21000"/>
                </a:srgbClr>
              </a:gs>
              <a:gs pos="41000">
                <a:srgbClr val="000000">
                  <a:alpha val="47000"/>
                </a:srgbClr>
              </a:gs>
              <a:gs pos="100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97"/>
          </a:p>
        </p:txBody>
      </p:sp>
      <p:sp>
        <p:nvSpPr>
          <p:cNvPr id="87044" name="Rectangle 4"/>
          <p:cNvSpPr>
            <a:spLocks noGrp="1" noChangeArrowheads="1"/>
          </p:cNvSpPr>
          <p:nvPr>
            <p:ph type="subTitle" idx="1"/>
          </p:nvPr>
        </p:nvSpPr>
        <p:spPr>
          <a:xfrm>
            <a:off x="503311" y="1449389"/>
            <a:ext cx="4293976" cy="944563"/>
          </a:xfrm>
        </p:spPr>
        <p:txBody>
          <a:bodyPr lIns="0" tIns="0" rIns="0" bIns="0"/>
          <a:lstStyle>
            <a:lvl1pPr marL="0" indent="0">
              <a:spcBef>
                <a:spcPct val="0"/>
              </a:spcBef>
              <a:buFont typeface="Wingdings" pitchFamily="2" charset="2"/>
              <a:buNone/>
              <a:defRPr sz="1980" b="0" i="0">
                <a:solidFill>
                  <a:srgbClr val="FFC000"/>
                </a:solidFill>
                <a:latin typeface="+mj-lt"/>
                <a:ea typeface="Verdana" charset="0"/>
                <a:cs typeface="Verdana" charset="0"/>
              </a:defRPr>
            </a:lvl1pPr>
          </a:lstStyle>
          <a:p>
            <a:r>
              <a:rPr lang="de-DE"/>
              <a:t>Master-Untertitelformat bearbeiten</a:t>
            </a:r>
            <a:endParaRPr lang="de-DE" dirty="0"/>
          </a:p>
        </p:txBody>
      </p:sp>
      <p:sp>
        <p:nvSpPr>
          <p:cNvPr id="12" name="Titel 11"/>
          <p:cNvSpPr>
            <a:spLocks noGrp="1"/>
          </p:cNvSpPr>
          <p:nvPr>
            <p:ph type="title" hasCustomPrompt="1"/>
          </p:nvPr>
        </p:nvSpPr>
        <p:spPr>
          <a:xfrm>
            <a:off x="504004" y="496800"/>
            <a:ext cx="6709599" cy="838201"/>
          </a:xfrm>
        </p:spPr>
        <p:txBody>
          <a:bodyPr/>
          <a:lstStyle>
            <a:lvl1pPr>
              <a:defRPr sz="2263">
                <a:solidFill>
                  <a:srgbClr val="FFC000"/>
                </a:solidFill>
              </a:defRPr>
            </a:lvl1pPr>
          </a:lstStyle>
          <a:p>
            <a:r>
              <a:rPr lang="de-DE" dirty="0"/>
              <a:t>TITELMASTERFORMAT DURCH KLICKEN BEARBEITEN</a:t>
            </a:r>
          </a:p>
        </p:txBody>
      </p:sp>
      <p:sp>
        <p:nvSpPr>
          <p:cNvPr id="9" name="Titel 2"/>
          <p:cNvSpPr txBox="1">
            <a:spLocks/>
          </p:cNvSpPr>
          <p:nvPr/>
        </p:nvSpPr>
        <p:spPr bwMode="auto">
          <a:xfrm>
            <a:off x="2128958" y="5590817"/>
            <a:ext cx="1359221" cy="83820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r>
              <a:rPr lang="de-DE" sz="3489" b="0" kern="0" dirty="0">
                <a:solidFill>
                  <a:srgbClr val="FFC000"/>
                </a:solidFill>
              </a:rPr>
              <a:t>IDD</a:t>
            </a:r>
          </a:p>
        </p:txBody>
      </p:sp>
      <p:grpSp>
        <p:nvGrpSpPr>
          <p:cNvPr id="17" name="Gruppierung 16"/>
          <p:cNvGrpSpPr/>
          <p:nvPr/>
        </p:nvGrpSpPr>
        <p:grpSpPr>
          <a:xfrm>
            <a:off x="7224128" y="512909"/>
            <a:ext cx="1919875" cy="795600"/>
            <a:chOff x="7224125" y="512909"/>
            <a:chExt cx="1919875" cy="795600"/>
          </a:xfrm>
          <a:solidFill>
            <a:schemeClr val="bg1"/>
          </a:solidFill>
        </p:grpSpPr>
        <p:sp>
          <p:nvSpPr>
            <p:cNvPr id="18" name="Rechteck 17"/>
            <p:cNvSpPr/>
            <p:nvPr/>
          </p:nvSpPr>
          <p:spPr>
            <a:xfrm>
              <a:off x="7229475" y="512909"/>
              <a:ext cx="1914525" cy="795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97"/>
            </a:p>
          </p:txBody>
        </p:sp>
        <p:pic>
          <p:nvPicPr>
            <p:cNvPr id="19" name="Picture 9" descr="tud_logo"/>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r="5453"/>
            <a:stretch>
              <a:fillRect/>
            </a:stretch>
          </p:blipFill>
          <p:spPr bwMode="auto">
            <a:xfrm>
              <a:off x="7224125" y="514628"/>
              <a:ext cx="1873250" cy="792162"/>
            </a:xfrm>
            <a:prstGeom prst="rect">
              <a:avLst/>
            </a:prstGeom>
            <a:grpFill/>
            <a:ln w="9525">
              <a:noFill/>
              <a:miter lim="800000"/>
              <a:headEnd/>
              <a:tailEnd/>
            </a:ln>
          </p:spPr>
        </p:pic>
      </p:grpSp>
      <p:pic>
        <p:nvPicPr>
          <p:cNvPr id="13" name="Bild 8">
            <a:extLst>
              <a:ext uri="{FF2B5EF4-FFF2-40B4-BE49-F238E27FC236}">
                <a16:creationId xmlns:a16="http://schemas.microsoft.com/office/drawing/2014/main" id="{7B2B425C-C610-41B3-B098-B2ADC56514A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2761" y="5836492"/>
            <a:ext cx="8420100" cy="508000"/>
          </a:xfrm>
          <a:prstGeom prst="rect">
            <a:avLst/>
          </a:prstGeom>
        </p:spPr>
      </p:pic>
    </p:spTree>
    <p:extLst>
      <p:ext uri="{BB962C8B-B14F-4D97-AF65-F5344CB8AC3E}">
        <p14:creationId xmlns:p14="http://schemas.microsoft.com/office/powerpoint/2010/main" val="2316706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7_Titelfolie">
    <p:spTree>
      <p:nvGrpSpPr>
        <p:cNvPr id="1" name=""/>
        <p:cNvGrpSpPr/>
        <p:nvPr/>
      </p:nvGrpSpPr>
      <p:grpSpPr>
        <a:xfrm>
          <a:off x="0" y="0"/>
          <a:ext cx="0" cy="0"/>
          <a:chOff x="0" y="0"/>
          <a:chExt cx="0" cy="0"/>
        </a:xfrm>
      </p:grpSpPr>
      <p:sp>
        <p:nvSpPr>
          <p:cNvPr id="14" name="Rechteck 13"/>
          <p:cNvSpPr/>
          <p:nvPr/>
        </p:nvSpPr>
        <p:spPr>
          <a:xfrm>
            <a:off x="1" y="0"/>
            <a:ext cx="9144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97" dirty="0">
              <a:solidFill>
                <a:schemeClr val="tx1"/>
              </a:solidFill>
            </a:endParaRPr>
          </a:p>
        </p:txBody>
      </p:sp>
      <p:sp>
        <p:nvSpPr>
          <p:cNvPr id="87044" name="Rectangle 4"/>
          <p:cNvSpPr>
            <a:spLocks noGrp="1" noChangeArrowheads="1"/>
          </p:cNvSpPr>
          <p:nvPr>
            <p:ph type="subTitle" idx="1"/>
          </p:nvPr>
        </p:nvSpPr>
        <p:spPr>
          <a:xfrm>
            <a:off x="503311" y="1449389"/>
            <a:ext cx="4293976" cy="944563"/>
          </a:xfrm>
        </p:spPr>
        <p:txBody>
          <a:bodyPr lIns="0" tIns="0" rIns="0" bIns="0"/>
          <a:lstStyle>
            <a:lvl1pPr marL="0" indent="0">
              <a:spcBef>
                <a:spcPct val="0"/>
              </a:spcBef>
              <a:buFont typeface="Wingdings" pitchFamily="2" charset="2"/>
              <a:buNone/>
              <a:defRPr sz="1980" b="0" i="0">
                <a:solidFill>
                  <a:srgbClr val="0070C0"/>
                </a:solidFill>
                <a:latin typeface="+mj-lt"/>
                <a:ea typeface="Verdana" charset="0"/>
                <a:cs typeface="Verdana" charset="0"/>
              </a:defRPr>
            </a:lvl1pPr>
          </a:lstStyle>
          <a:p>
            <a:r>
              <a:rPr lang="de-DE"/>
              <a:t>Master-Untertitelformat bearbeiten</a:t>
            </a:r>
            <a:endParaRPr lang="de-DE" dirty="0"/>
          </a:p>
        </p:txBody>
      </p:sp>
      <p:sp>
        <p:nvSpPr>
          <p:cNvPr id="12" name="Titel 11"/>
          <p:cNvSpPr>
            <a:spLocks noGrp="1"/>
          </p:cNvSpPr>
          <p:nvPr>
            <p:ph type="title" hasCustomPrompt="1"/>
          </p:nvPr>
        </p:nvSpPr>
        <p:spPr>
          <a:xfrm>
            <a:off x="504004" y="496800"/>
            <a:ext cx="6722299" cy="838201"/>
          </a:xfrm>
        </p:spPr>
        <p:txBody>
          <a:bodyPr/>
          <a:lstStyle>
            <a:lvl1pPr>
              <a:defRPr sz="2263">
                <a:solidFill>
                  <a:srgbClr val="0070C0"/>
                </a:solidFill>
              </a:defRPr>
            </a:lvl1pPr>
          </a:lstStyle>
          <a:p>
            <a:r>
              <a:rPr lang="de-DE" dirty="0"/>
              <a:t>TITELMASTERFORMAT DURCH KLICKEN BEARBEITEN</a:t>
            </a:r>
          </a:p>
        </p:txBody>
      </p:sp>
      <p:sp>
        <p:nvSpPr>
          <p:cNvPr id="9" name="Titel 2"/>
          <p:cNvSpPr txBox="1">
            <a:spLocks/>
          </p:cNvSpPr>
          <p:nvPr/>
        </p:nvSpPr>
        <p:spPr bwMode="auto">
          <a:xfrm>
            <a:off x="2128958" y="5590817"/>
            <a:ext cx="1359221" cy="83820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r>
              <a:rPr lang="de-DE" sz="3489" b="0" kern="0" dirty="0">
                <a:solidFill>
                  <a:srgbClr val="0070C0"/>
                </a:solidFill>
              </a:rPr>
              <a:t>IDD</a:t>
            </a:r>
          </a:p>
        </p:txBody>
      </p:sp>
      <p:grpSp>
        <p:nvGrpSpPr>
          <p:cNvPr id="15" name="Gruppierung 14"/>
          <p:cNvGrpSpPr/>
          <p:nvPr/>
        </p:nvGrpSpPr>
        <p:grpSpPr>
          <a:xfrm>
            <a:off x="7224128" y="512909"/>
            <a:ext cx="1919875" cy="795600"/>
            <a:chOff x="7224125" y="512909"/>
            <a:chExt cx="1919875" cy="795600"/>
          </a:xfrm>
          <a:solidFill>
            <a:schemeClr val="bg1"/>
          </a:solidFill>
        </p:grpSpPr>
        <p:sp>
          <p:nvSpPr>
            <p:cNvPr id="17" name="Rechteck 16"/>
            <p:cNvSpPr/>
            <p:nvPr/>
          </p:nvSpPr>
          <p:spPr>
            <a:xfrm>
              <a:off x="7229475" y="512909"/>
              <a:ext cx="1914525" cy="795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97"/>
            </a:p>
          </p:txBody>
        </p:sp>
        <p:pic>
          <p:nvPicPr>
            <p:cNvPr id="18" name="Picture 9" descr="tud_logo"/>
            <p:cNvPicPr>
              <a:picLocks noChangeAspect="1" noChangeArrowheads="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a:ext>
              </a:extLst>
            </a:blip>
            <a:srcRect r="5453"/>
            <a:stretch>
              <a:fillRect/>
            </a:stretch>
          </p:blipFill>
          <p:spPr bwMode="auto">
            <a:xfrm>
              <a:off x="7224125" y="514628"/>
              <a:ext cx="1873250" cy="792162"/>
            </a:xfrm>
            <a:prstGeom prst="rect">
              <a:avLst/>
            </a:prstGeom>
            <a:grpFill/>
            <a:ln w="9525">
              <a:noFill/>
              <a:miter lim="800000"/>
              <a:headEnd/>
              <a:tailEnd/>
            </a:ln>
          </p:spPr>
        </p:pic>
      </p:grpSp>
      <p:pic>
        <p:nvPicPr>
          <p:cNvPr id="10" name="Bild 15">
            <a:extLst>
              <a:ext uri="{FF2B5EF4-FFF2-40B4-BE49-F238E27FC236}">
                <a16:creationId xmlns:a16="http://schemas.microsoft.com/office/drawing/2014/main" id="{63A79F3C-37DC-4813-895C-CE2616E47598}"/>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93491" y="5840549"/>
            <a:ext cx="8420100" cy="508000"/>
          </a:xfrm>
          <a:prstGeom prst="rect">
            <a:avLst/>
          </a:prstGeom>
        </p:spPr>
      </p:pic>
      <p:pic>
        <p:nvPicPr>
          <p:cNvPr id="3" name="Grafik 2">
            <a:extLst>
              <a:ext uri="{FF2B5EF4-FFF2-40B4-BE49-F238E27FC236}">
                <a16:creationId xmlns:a16="http://schemas.microsoft.com/office/drawing/2014/main" id="{40AAC13F-BBDA-4A8F-B441-878753B5F1A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5402" b="7001"/>
          <a:stretch/>
        </p:blipFill>
        <p:spPr>
          <a:xfrm>
            <a:off x="503311" y="2508339"/>
            <a:ext cx="8011583" cy="3197518"/>
          </a:xfrm>
          <a:prstGeom prst="rect">
            <a:avLst/>
          </a:prstGeom>
        </p:spPr>
      </p:pic>
    </p:spTree>
    <p:extLst>
      <p:ext uri="{BB962C8B-B14F-4D97-AF65-F5344CB8AC3E}">
        <p14:creationId xmlns:p14="http://schemas.microsoft.com/office/powerpoint/2010/main" val="3957553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Benutzerdefiniertes Layout">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8969AA-5C65-4019-A8A8-CE8AFE068D6C}"/>
              </a:ext>
            </a:extLst>
          </p:cNvPr>
          <p:cNvSpPr>
            <a:spLocks noGrp="1"/>
          </p:cNvSpPr>
          <p:nvPr>
            <p:ph type="title" hasCustomPrompt="1"/>
          </p:nvPr>
        </p:nvSpPr>
        <p:spPr>
          <a:xfrm>
            <a:off x="504003" y="496800"/>
            <a:ext cx="6633398" cy="838201"/>
          </a:xfrm>
        </p:spPr>
        <p:txBody>
          <a:bodyPr/>
          <a:lstStyle>
            <a:lvl1pPr>
              <a:defRPr sz="2263">
                <a:solidFill>
                  <a:srgbClr val="0070C0"/>
                </a:solidFill>
              </a:defRPr>
            </a:lvl1pPr>
          </a:lstStyle>
          <a:p>
            <a:r>
              <a:rPr lang="de-DE" dirty="0"/>
              <a:t>Zwischenfolie</a:t>
            </a:r>
          </a:p>
        </p:txBody>
      </p:sp>
      <p:sp>
        <p:nvSpPr>
          <p:cNvPr id="3" name="Foliennummernplatzhalter 2">
            <a:extLst>
              <a:ext uri="{FF2B5EF4-FFF2-40B4-BE49-F238E27FC236}">
                <a16:creationId xmlns:a16="http://schemas.microsoft.com/office/drawing/2014/main" id="{04564E6E-CD96-47A0-983E-05EC57B78907}"/>
              </a:ext>
            </a:extLst>
          </p:cNvPr>
          <p:cNvSpPr>
            <a:spLocks noGrp="1"/>
          </p:cNvSpPr>
          <p:nvPr>
            <p:ph type="sldNum" sz="quarter" idx="10"/>
          </p:nvPr>
        </p:nvSpPr>
        <p:spPr/>
        <p:txBody>
          <a:bodyPr/>
          <a:lstStyle>
            <a:lvl1pPr>
              <a:defRPr>
                <a:solidFill>
                  <a:schemeClr val="bg1">
                    <a:lumMod val="50000"/>
                  </a:schemeClr>
                </a:solidFill>
              </a:defRPr>
            </a:lvl1pPr>
          </a:lstStyle>
          <a:p>
            <a:pPr>
              <a:defRPr/>
            </a:pPr>
            <a:fld id="{E99622A6-2984-FB43-B5DD-D01E2FE74CFA}" type="slidenum">
              <a:rPr lang="en-GB" smtClean="0"/>
              <a:pPr>
                <a:defRPr/>
              </a:pPr>
              <a:t>‹Nr.›</a:t>
            </a:fld>
            <a:endParaRPr lang="en-GB" dirty="0"/>
          </a:p>
        </p:txBody>
      </p:sp>
      <p:sp>
        <p:nvSpPr>
          <p:cNvPr id="4" name="Fußzeilenplatzhalter 3">
            <a:extLst>
              <a:ext uri="{FF2B5EF4-FFF2-40B4-BE49-F238E27FC236}">
                <a16:creationId xmlns:a16="http://schemas.microsoft.com/office/drawing/2014/main" id="{C880302E-0EC6-48F9-8A77-64DA505B9E69}"/>
              </a:ext>
            </a:extLst>
          </p:cNvPr>
          <p:cNvSpPr>
            <a:spLocks noGrp="1"/>
          </p:cNvSpPr>
          <p:nvPr>
            <p:ph type="ftr" sz="quarter" idx="11"/>
          </p:nvPr>
        </p:nvSpPr>
        <p:spPr/>
        <p:txBody>
          <a:bodyPr/>
          <a:lstStyle>
            <a:lvl1pPr>
              <a:defRPr>
                <a:solidFill>
                  <a:schemeClr val="bg1">
                    <a:lumMod val="50000"/>
                  </a:schemeClr>
                </a:solidFill>
              </a:defRPr>
            </a:lvl1pPr>
          </a:lstStyle>
          <a:p>
            <a:pPr>
              <a:defRPr/>
            </a:pPr>
            <a:r>
              <a:rPr lang="de-DE"/>
              <a:t>Thema des Vortrags  |  Name des/der Referierenden</a:t>
            </a:r>
            <a:endParaRPr lang="en-GB" dirty="0"/>
          </a:p>
        </p:txBody>
      </p:sp>
      <p:sp>
        <p:nvSpPr>
          <p:cNvPr id="5" name="Datumsplatzhalter 4">
            <a:extLst>
              <a:ext uri="{FF2B5EF4-FFF2-40B4-BE49-F238E27FC236}">
                <a16:creationId xmlns:a16="http://schemas.microsoft.com/office/drawing/2014/main" id="{0FB63387-EC3D-42D8-99E8-1B2A9D858455}"/>
              </a:ext>
            </a:extLst>
          </p:cNvPr>
          <p:cNvSpPr>
            <a:spLocks noGrp="1"/>
          </p:cNvSpPr>
          <p:nvPr>
            <p:ph type="dt" sz="half" idx="12"/>
          </p:nvPr>
        </p:nvSpPr>
        <p:spPr/>
        <p:txBody>
          <a:bodyPr/>
          <a:lstStyle>
            <a:lvl1pPr>
              <a:defRPr>
                <a:solidFill>
                  <a:schemeClr val="bg1">
                    <a:lumMod val="50000"/>
                  </a:schemeClr>
                </a:solidFill>
              </a:defRPr>
            </a:lvl1pPr>
          </a:lstStyle>
          <a:p>
            <a:pPr>
              <a:defRPr/>
            </a:pPr>
            <a:fld id="{7B25F234-DEA2-CF4B-A81A-96027AB4923C}" type="datetime1">
              <a:rPr lang="de-DE" smtClean="0"/>
              <a:pPr>
                <a:defRPr/>
              </a:pPr>
              <a:t>27.09.2023</a:t>
            </a:fld>
            <a:endParaRPr lang="en-GB" dirty="0"/>
          </a:p>
        </p:txBody>
      </p:sp>
      <p:sp>
        <p:nvSpPr>
          <p:cNvPr id="7" name="Bildplatzhalter 6">
            <a:extLst>
              <a:ext uri="{FF2B5EF4-FFF2-40B4-BE49-F238E27FC236}">
                <a16:creationId xmlns:a16="http://schemas.microsoft.com/office/drawing/2014/main" id="{258447A4-74A0-40BA-A87E-58238CF8EC29}"/>
              </a:ext>
            </a:extLst>
          </p:cNvPr>
          <p:cNvSpPr>
            <a:spLocks noGrp="1"/>
          </p:cNvSpPr>
          <p:nvPr>
            <p:ph type="pic" sz="quarter" idx="13"/>
          </p:nvPr>
        </p:nvSpPr>
        <p:spPr>
          <a:xfrm>
            <a:off x="504002" y="1543610"/>
            <a:ext cx="8003576" cy="4549953"/>
          </a:xfrm>
        </p:spPr>
        <p:txBody>
          <a:bodyPr/>
          <a:lstStyle/>
          <a:p>
            <a:r>
              <a:rPr lang="de-DE"/>
              <a:t>Bild durch Klicken auf Symbol hinzufügen</a:t>
            </a:r>
          </a:p>
        </p:txBody>
      </p:sp>
    </p:spTree>
    <p:extLst>
      <p:ext uri="{BB962C8B-B14F-4D97-AF65-F5344CB8AC3E}">
        <p14:creationId xmlns:p14="http://schemas.microsoft.com/office/powerpoint/2010/main" val="37331261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_Abschnittsüberschrift_Druck">
    <p:spTree>
      <p:nvGrpSpPr>
        <p:cNvPr id="1" name=""/>
        <p:cNvGrpSpPr/>
        <p:nvPr/>
      </p:nvGrpSpPr>
      <p:grpSpPr>
        <a:xfrm>
          <a:off x="0" y="0"/>
          <a:ext cx="0" cy="0"/>
          <a:chOff x="0" y="0"/>
          <a:chExt cx="0" cy="0"/>
        </a:xfrm>
      </p:grpSpPr>
      <p:sp>
        <p:nvSpPr>
          <p:cNvPr id="17" name="Titel 11"/>
          <p:cNvSpPr>
            <a:spLocks noGrp="1"/>
          </p:cNvSpPr>
          <p:nvPr>
            <p:ph type="title" hasCustomPrompt="1"/>
          </p:nvPr>
        </p:nvSpPr>
        <p:spPr>
          <a:xfrm>
            <a:off x="504004" y="496800"/>
            <a:ext cx="6722299" cy="838201"/>
          </a:xfrm>
        </p:spPr>
        <p:txBody>
          <a:bodyPr/>
          <a:lstStyle>
            <a:lvl1pPr>
              <a:defRPr>
                <a:solidFill>
                  <a:srgbClr val="0070C0"/>
                </a:solidFill>
              </a:defRPr>
            </a:lvl1pPr>
          </a:lstStyle>
          <a:p>
            <a:r>
              <a:rPr lang="de-DE" dirty="0"/>
              <a:t>TITELMASTERFORMAT DURCH KLICKEN BEARBEITEN</a:t>
            </a:r>
          </a:p>
        </p:txBody>
      </p:sp>
      <p:sp>
        <p:nvSpPr>
          <p:cNvPr id="12" name="Rechteck 11"/>
          <p:cNvSpPr/>
          <p:nvPr/>
        </p:nvSpPr>
        <p:spPr>
          <a:xfrm>
            <a:off x="1" y="0"/>
            <a:ext cx="9144000" cy="436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97"/>
          </a:p>
        </p:txBody>
      </p:sp>
    </p:spTree>
    <p:extLst>
      <p:ext uri="{BB962C8B-B14F-4D97-AF65-F5344CB8AC3E}">
        <p14:creationId xmlns:p14="http://schemas.microsoft.com/office/powerpoint/2010/main" val="13070372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04001" y="496800"/>
            <a:ext cx="6584560" cy="838201"/>
          </a:xfrm>
        </p:spPr>
        <p:txBody>
          <a:bodyPr/>
          <a:lstStyle>
            <a:lvl1pPr>
              <a:defRPr>
                <a:solidFill>
                  <a:schemeClr val="tx1"/>
                </a:solidFill>
              </a:defRPr>
            </a:lvl1pPr>
          </a:lstStyle>
          <a:p>
            <a:r>
              <a:rPr lang="de-DE" dirty="0"/>
              <a:t>Titelmasterformat durch Klicken bearbeiten</a:t>
            </a:r>
          </a:p>
        </p:txBody>
      </p:sp>
      <p:sp>
        <p:nvSpPr>
          <p:cNvPr id="11" name="Inhaltsplatzhalter 2"/>
          <p:cNvSpPr>
            <a:spLocks noGrp="1"/>
          </p:cNvSpPr>
          <p:nvPr>
            <p:ph idx="11" hasCustomPrompt="1"/>
          </p:nvPr>
        </p:nvSpPr>
        <p:spPr>
          <a:xfrm>
            <a:off x="504001" y="1617056"/>
            <a:ext cx="8123166" cy="4445520"/>
          </a:xfrm>
        </p:spPr>
        <p:txBody>
          <a:bodyPr/>
          <a:lstStyle>
            <a:lvl1pPr algn="l">
              <a:defRPr sz="1885">
                <a:solidFill>
                  <a:schemeClr val="tx1"/>
                </a:solidFill>
              </a:defRPr>
            </a:lvl1pPr>
            <a:lvl2pPr algn="l">
              <a:defRPr sz="1508">
                <a:solidFill>
                  <a:schemeClr val="tx1"/>
                </a:solidFill>
              </a:defRPr>
            </a:lvl2pPr>
            <a:lvl3pPr algn="l">
              <a:defRPr sz="1414">
                <a:solidFill>
                  <a:schemeClr val="tx1"/>
                </a:solidFill>
              </a:defRPr>
            </a:lvl3pPr>
            <a:lvl4pPr algn="l">
              <a:defRPr sz="1319">
                <a:solidFill>
                  <a:schemeClr val="tx1"/>
                </a:solidFill>
              </a:defRPr>
            </a:lvl4pPr>
            <a:lvl5pPr algn="l">
              <a:defRPr sz="1225">
                <a:solidFill>
                  <a:schemeClr val="tx1"/>
                </a:solidFill>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Foliennummernplatzhalter 6"/>
          <p:cNvSpPr>
            <a:spLocks noGrp="1"/>
          </p:cNvSpPr>
          <p:nvPr>
            <p:ph type="sldNum" sz="quarter" idx="4"/>
          </p:nvPr>
        </p:nvSpPr>
        <p:spPr>
          <a:xfrm>
            <a:off x="8391982" y="6484197"/>
            <a:ext cx="556554" cy="367200"/>
          </a:xfrm>
          <a:prstGeom prst="rect">
            <a:avLst/>
          </a:prstGeom>
        </p:spPr>
        <p:txBody>
          <a:bodyPr/>
          <a:lstStyle>
            <a:lvl1pPr algn="l">
              <a:defRPr sz="943">
                <a:solidFill>
                  <a:schemeClr val="tx1">
                    <a:lumMod val="50000"/>
                    <a:lumOff val="50000"/>
                  </a:schemeClr>
                </a:solidFill>
                <a:latin typeface="+mn-lt"/>
                <a:cs typeface="Replica Std"/>
              </a:defRPr>
            </a:lvl1pPr>
          </a:lstStyle>
          <a:p>
            <a:pPr>
              <a:defRPr/>
            </a:pPr>
            <a:fld id="{E99622A6-2984-FB43-B5DD-D01E2FE74CFA}" type="slidenum">
              <a:rPr lang="en-GB" smtClean="0"/>
              <a:pPr>
                <a:defRPr/>
              </a:pPr>
              <a:t>‹Nr.›</a:t>
            </a:fld>
            <a:endParaRPr lang="en-GB" dirty="0"/>
          </a:p>
        </p:txBody>
      </p:sp>
      <p:sp>
        <p:nvSpPr>
          <p:cNvPr id="16" name="Fußzeilenplatzhalter 5"/>
          <p:cNvSpPr>
            <a:spLocks noGrp="1"/>
          </p:cNvSpPr>
          <p:nvPr>
            <p:ph type="ftr" sz="quarter" idx="3"/>
          </p:nvPr>
        </p:nvSpPr>
        <p:spPr>
          <a:xfrm>
            <a:off x="2653260" y="6484197"/>
            <a:ext cx="4842305" cy="367200"/>
          </a:xfrm>
          <a:prstGeom prst="rect">
            <a:avLst/>
          </a:prstGeom>
        </p:spPr>
        <p:txBody>
          <a:bodyPr rtlCol="0"/>
          <a:lstStyle>
            <a:lvl1pPr algn="r" fontAlgn="auto">
              <a:spcBef>
                <a:spcPts val="0"/>
              </a:spcBef>
              <a:spcAft>
                <a:spcPts val="0"/>
              </a:spcAft>
              <a:defRPr sz="943">
                <a:solidFill>
                  <a:schemeClr val="tx1">
                    <a:lumMod val="50000"/>
                    <a:lumOff val="50000"/>
                  </a:schemeClr>
                </a:solidFill>
                <a:latin typeface="+mn-lt"/>
                <a:ea typeface="+mn-ea"/>
                <a:cs typeface="Replica Std"/>
              </a:defRPr>
            </a:lvl1pPr>
          </a:lstStyle>
          <a:p>
            <a:pPr>
              <a:defRPr/>
            </a:pPr>
            <a:r>
              <a:rPr lang="de-DE"/>
              <a:t>Thema des Vortrags  |  Name des/der Referierenden</a:t>
            </a:r>
            <a:endParaRPr lang="en-GB" dirty="0"/>
          </a:p>
        </p:txBody>
      </p:sp>
      <p:sp>
        <p:nvSpPr>
          <p:cNvPr id="17" name="Datumsplatzhalter 4"/>
          <p:cNvSpPr>
            <a:spLocks noGrp="1"/>
          </p:cNvSpPr>
          <p:nvPr>
            <p:ph type="dt" sz="half" idx="2"/>
          </p:nvPr>
        </p:nvSpPr>
        <p:spPr>
          <a:xfrm>
            <a:off x="7496688" y="6484197"/>
            <a:ext cx="900000" cy="367200"/>
          </a:xfrm>
          <a:prstGeom prst="rect">
            <a:avLst/>
          </a:prstGeom>
        </p:spPr>
        <p:txBody>
          <a:bodyPr/>
          <a:lstStyle>
            <a:lvl1pPr algn="ctr">
              <a:defRPr sz="943">
                <a:solidFill>
                  <a:schemeClr val="tx1">
                    <a:lumMod val="50000"/>
                    <a:lumOff val="50000"/>
                  </a:schemeClr>
                </a:solidFill>
                <a:latin typeface="+mn-lt"/>
                <a:cs typeface="Replica Std"/>
              </a:defRPr>
            </a:lvl1pPr>
          </a:lstStyle>
          <a:p>
            <a:pPr>
              <a:defRPr/>
            </a:pPr>
            <a:fld id="{7B25F234-DEA2-CF4B-A81A-96027AB4923C}" type="datetime1">
              <a:rPr lang="de-DE" smtClean="0"/>
              <a:pPr>
                <a:defRPr/>
              </a:pPr>
              <a:t>27.09.2023</a:t>
            </a:fld>
            <a:endParaRPr lang="en-GB" dirty="0"/>
          </a:p>
        </p:txBody>
      </p:sp>
    </p:spTree>
    <p:extLst>
      <p:ext uri="{BB962C8B-B14F-4D97-AF65-F5344CB8AC3E}">
        <p14:creationId xmlns:p14="http://schemas.microsoft.com/office/powerpoint/2010/main" val="78806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504001" y="496800"/>
            <a:ext cx="6584560" cy="838201"/>
          </a:xfrm>
        </p:spPr>
        <p:txBody>
          <a:bodyPr/>
          <a:lstStyle>
            <a:lvl1pPr>
              <a:defRPr>
                <a:solidFill>
                  <a:schemeClr val="tx1"/>
                </a:solidFill>
              </a:defRPr>
            </a:lvl1pPr>
          </a:lstStyle>
          <a:p>
            <a:r>
              <a:rPr lang="de-DE" dirty="0"/>
              <a:t>Titelmasterformat durch Klicken bearbeiten</a:t>
            </a:r>
          </a:p>
        </p:txBody>
      </p:sp>
      <p:sp>
        <p:nvSpPr>
          <p:cNvPr id="10" name="Inhaltsplatzhalter 2"/>
          <p:cNvSpPr>
            <a:spLocks noGrp="1"/>
          </p:cNvSpPr>
          <p:nvPr>
            <p:ph sz="half" idx="1" hasCustomPrompt="1"/>
          </p:nvPr>
        </p:nvSpPr>
        <p:spPr>
          <a:xfrm>
            <a:off x="504001" y="1620000"/>
            <a:ext cx="3924000" cy="4427236"/>
          </a:xfrm>
        </p:spPr>
        <p:txBody>
          <a:bodyPr/>
          <a:lstStyle>
            <a:lvl1pPr marL="0" indent="0">
              <a:defRPr sz="1885">
                <a:solidFill>
                  <a:schemeClr val="tx1"/>
                </a:solidFill>
              </a:defRPr>
            </a:lvl1pPr>
            <a:lvl2pPr>
              <a:defRPr sz="1508">
                <a:solidFill>
                  <a:schemeClr val="tx1"/>
                </a:solidFill>
              </a:defRPr>
            </a:lvl2pPr>
            <a:lvl3pPr>
              <a:defRPr sz="1414">
                <a:solidFill>
                  <a:schemeClr val="tx1"/>
                </a:solidFill>
              </a:defRPr>
            </a:lvl3pPr>
            <a:lvl4pPr>
              <a:defRPr sz="1319">
                <a:solidFill>
                  <a:schemeClr val="tx1"/>
                </a:solidFill>
              </a:defRPr>
            </a:lvl4pPr>
            <a:lvl5pPr>
              <a:defRPr sz="1225">
                <a:solidFill>
                  <a:schemeClr val="tx1"/>
                </a:solidFill>
              </a:defRPr>
            </a:lvl5pPr>
            <a:lvl6pPr>
              <a:defRPr sz="2036"/>
            </a:lvl6pPr>
            <a:lvl7pPr>
              <a:defRPr sz="2036"/>
            </a:lvl7pPr>
            <a:lvl8pPr>
              <a:defRPr sz="2036"/>
            </a:lvl8pPr>
            <a:lvl9pPr>
              <a:defRPr sz="2036"/>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Inhaltsplatzhalter 2"/>
          <p:cNvSpPr>
            <a:spLocks noGrp="1"/>
          </p:cNvSpPr>
          <p:nvPr>
            <p:ph sz="half" idx="10" hasCustomPrompt="1"/>
          </p:nvPr>
        </p:nvSpPr>
        <p:spPr>
          <a:xfrm>
            <a:off x="4686300" y="1620001"/>
            <a:ext cx="3938466" cy="4445520"/>
          </a:xfrm>
        </p:spPr>
        <p:txBody>
          <a:bodyPr/>
          <a:lstStyle>
            <a:lvl1pPr marL="0" indent="0">
              <a:defRPr sz="1885">
                <a:solidFill>
                  <a:schemeClr val="tx1"/>
                </a:solidFill>
              </a:defRPr>
            </a:lvl1pPr>
            <a:lvl2pPr>
              <a:defRPr sz="1508">
                <a:solidFill>
                  <a:schemeClr val="tx1"/>
                </a:solidFill>
              </a:defRPr>
            </a:lvl2pPr>
            <a:lvl3pPr>
              <a:defRPr sz="1414">
                <a:solidFill>
                  <a:schemeClr val="tx1"/>
                </a:solidFill>
              </a:defRPr>
            </a:lvl3pPr>
            <a:lvl4pPr>
              <a:defRPr sz="1319">
                <a:solidFill>
                  <a:schemeClr val="tx1"/>
                </a:solidFill>
              </a:defRPr>
            </a:lvl4pPr>
            <a:lvl5pPr>
              <a:defRPr sz="1225">
                <a:solidFill>
                  <a:schemeClr val="tx1"/>
                </a:solidFill>
              </a:defRPr>
            </a:lvl5pPr>
            <a:lvl6pPr>
              <a:defRPr sz="2036"/>
            </a:lvl6pPr>
            <a:lvl7pPr>
              <a:defRPr sz="2036"/>
            </a:lvl7pPr>
            <a:lvl8pPr>
              <a:defRPr sz="2036"/>
            </a:lvl8pPr>
            <a:lvl9pPr>
              <a:defRPr sz="2036"/>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Foliennummernplatzhalter 6"/>
          <p:cNvSpPr>
            <a:spLocks noGrp="1"/>
          </p:cNvSpPr>
          <p:nvPr>
            <p:ph type="sldNum" sz="quarter" idx="4"/>
          </p:nvPr>
        </p:nvSpPr>
        <p:spPr>
          <a:xfrm>
            <a:off x="8391982" y="6484197"/>
            <a:ext cx="556554" cy="367200"/>
          </a:xfrm>
          <a:prstGeom prst="rect">
            <a:avLst/>
          </a:prstGeom>
        </p:spPr>
        <p:txBody>
          <a:bodyPr/>
          <a:lstStyle>
            <a:lvl1pPr algn="l">
              <a:defRPr sz="943">
                <a:solidFill>
                  <a:schemeClr val="tx1">
                    <a:lumMod val="50000"/>
                    <a:lumOff val="50000"/>
                  </a:schemeClr>
                </a:solidFill>
                <a:latin typeface="+mn-lt"/>
                <a:cs typeface="Replica Std"/>
              </a:defRPr>
            </a:lvl1pPr>
          </a:lstStyle>
          <a:p>
            <a:pPr>
              <a:defRPr/>
            </a:pPr>
            <a:fld id="{E99622A6-2984-FB43-B5DD-D01E2FE74CFA}" type="slidenum">
              <a:rPr lang="en-GB" smtClean="0"/>
              <a:pPr>
                <a:defRPr/>
              </a:pPr>
              <a:t>‹Nr.›</a:t>
            </a:fld>
            <a:endParaRPr lang="en-GB" dirty="0"/>
          </a:p>
        </p:txBody>
      </p:sp>
      <p:sp>
        <p:nvSpPr>
          <p:cNvPr id="15" name="Fußzeilenplatzhalter 5"/>
          <p:cNvSpPr>
            <a:spLocks noGrp="1"/>
          </p:cNvSpPr>
          <p:nvPr>
            <p:ph type="ftr" sz="quarter" idx="3"/>
          </p:nvPr>
        </p:nvSpPr>
        <p:spPr>
          <a:xfrm>
            <a:off x="2653260" y="6484197"/>
            <a:ext cx="4842305" cy="367200"/>
          </a:xfrm>
          <a:prstGeom prst="rect">
            <a:avLst/>
          </a:prstGeom>
        </p:spPr>
        <p:txBody>
          <a:bodyPr rtlCol="0"/>
          <a:lstStyle>
            <a:lvl1pPr algn="r" fontAlgn="auto">
              <a:spcBef>
                <a:spcPts val="0"/>
              </a:spcBef>
              <a:spcAft>
                <a:spcPts val="0"/>
              </a:spcAft>
              <a:defRPr sz="943">
                <a:solidFill>
                  <a:schemeClr val="tx1">
                    <a:lumMod val="50000"/>
                    <a:lumOff val="50000"/>
                  </a:schemeClr>
                </a:solidFill>
                <a:latin typeface="+mn-lt"/>
                <a:ea typeface="+mn-ea"/>
                <a:cs typeface="Replica Std"/>
              </a:defRPr>
            </a:lvl1pPr>
          </a:lstStyle>
          <a:p>
            <a:pPr>
              <a:defRPr/>
            </a:pPr>
            <a:r>
              <a:rPr lang="de-DE"/>
              <a:t>Thema des Vortrags  |  Name des/der Referierenden</a:t>
            </a:r>
            <a:endParaRPr lang="en-GB" dirty="0"/>
          </a:p>
        </p:txBody>
      </p:sp>
      <p:sp>
        <p:nvSpPr>
          <p:cNvPr id="16" name="Datumsplatzhalter 4"/>
          <p:cNvSpPr>
            <a:spLocks noGrp="1"/>
          </p:cNvSpPr>
          <p:nvPr>
            <p:ph type="dt" sz="half" idx="2"/>
          </p:nvPr>
        </p:nvSpPr>
        <p:spPr>
          <a:xfrm>
            <a:off x="7496688" y="6484197"/>
            <a:ext cx="900000" cy="367200"/>
          </a:xfrm>
          <a:prstGeom prst="rect">
            <a:avLst/>
          </a:prstGeom>
        </p:spPr>
        <p:txBody>
          <a:bodyPr/>
          <a:lstStyle>
            <a:lvl1pPr algn="ctr">
              <a:defRPr sz="943">
                <a:solidFill>
                  <a:schemeClr val="tx1">
                    <a:lumMod val="50000"/>
                    <a:lumOff val="50000"/>
                  </a:schemeClr>
                </a:solidFill>
                <a:latin typeface="+mn-lt"/>
                <a:cs typeface="Replica Std"/>
              </a:defRPr>
            </a:lvl1pPr>
          </a:lstStyle>
          <a:p>
            <a:pPr>
              <a:defRPr/>
            </a:pPr>
            <a:fld id="{7B25F234-DEA2-CF4B-A81A-96027AB4923C}" type="datetime1">
              <a:rPr lang="de-DE" smtClean="0"/>
              <a:pPr>
                <a:defRPr/>
              </a:pPr>
              <a:t>27.09.2023</a:t>
            </a:fld>
            <a:endParaRPr lang="en-GB" dirty="0"/>
          </a:p>
        </p:txBody>
      </p:sp>
    </p:spTree>
    <p:extLst>
      <p:ext uri="{BB962C8B-B14F-4D97-AF65-F5344CB8AC3E}">
        <p14:creationId xmlns:p14="http://schemas.microsoft.com/office/powerpoint/2010/main" val="28267786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04000" y="496800"/>
            <a:ext cx="6808162" cy="838201"/>
          </a:xfrm>
        </p:spPr>
        <p:txBody>
          <a:bodyPr/>
          <a:lstStyle>
            <a:lvl1pPr>
              <a:defRPr>
                <a:solidFill>
                  <a:schemeClr val="tx1"/>
                </a:solidFill>
              </a:defRPr>
            </a:lvl1pPr>
          </a:lstStyle>
          <a:p>
            <a:r>
              <a:rPr lang="de-DE" dirty="0"/>
              <a:t>Titelmasterformat durch Klicken bearbeiten</a:t>
            </a:r>
          </a:p>
        </p:txBody>
      </p:sp>
      <p:sp>
        <p:nvSpPr>
          <p:cNvPr id="3" name="Inhaltsplatzhalter 2"/>
          <p:cNvSpPr>
            <a:spLocks noGrp="1"/>
          </p:cNvSpPr>
          <p:nvPr>
            <p:ph sz="half" idx="1"/>
          </p:nvPr>
        </p:nvSpPr>
        <p:spPr>
          <a:xfrm>
            <a:off x="504001" y="1620002"/>
            <a:ext cx="2556000" cy="4442488"/>
          </a:xfrm>
        </p:spPr>
        <p:txBody>
          <a:bodyPr/>
          <a:lstStyle>
            <a:lvl1pPr marL="0" indent="0">
              <a:defRPr sz="1885">
                <a:solidFill>
                  <a:schemeClr val="tx1"/>
                </a:solidFill>
              </a:defRPr>
            </a:lvl1pPr>
            <a:lvl2pPr>
              <a:defRPr sz="1508">
                <a:solidFill>
                  <a:schemeClr val="tx1"/>
                </a:solidFill>
              </a:defRPr>
            </a:lvl2pPr>
            <a:lvl3pPr>
              <a:defRPr sz="1414">
                <a:solidFill>
                  <a:schemeClr val="tx1"/>
                </a:solidFill>
              </a:defRPr>
            </a:lvl3pPr>
            <a:lvl4pPr>
              <a:defRPr sz="1319">
                <a:solidFill>
                  <a:schemeClr val="tx1"/>
                </a:solidFill>
              </a:defRPr>
            </a:lvl4pPr>
            <a:lvl5pPr>
              <a:defRPr sz="1225">
                <a:solidFill>
                  <a:schemeClr val="tx1"/>
                </a:solidFill>
              </a:defRPr>
            </a:lvl5pPr>
            <a:lvl6pPr>
              <a:defRPr sz="2036"/>
            </a:lvl6pPr>
            <a:lvl7pPr>
              <a:defRPr sz="2036"/>
            </a:lvl7pPr>
            <a:lvl8pPr>
              <a:defRPr sz="2036"/>
            </a:lvl8pPr>
            <a:lvl9pPr>
              <a:defRPr sz="2036"/>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Inhaltsplatzhalter 2"/>
          <p:cNvSpPr>
            <a:spLocks noGrp="1"/>
          </p:cNvSpPr>
          <p:nvPr>
            <p:ph sz="half" idx="10"/>
          </p:nvPr>
        </p:nvSpPr>
        <p:spPr>
          <a:xfrm>
            <a:off x="3292270" y="1620002"/>
            <a:ext cx="2556000" cy="4442488"/>
          </a:xfrm>
        </p:spPr>
        <p:txBody>
          <a:bodyPr/>
          <a:lstStyle>
            <a:lvl1pPr marL="0" indent="0">
              <a:defRPr sz="1885">
                <a:solidFill>
                  <a:schemeClr val="tx1"/>
                </a:solidFill>
              </a:defRPr>
            </a:lvl1pPr>
            <a:lvl2pPr>
              <a:defRPr sz="1508">
                <a:solidFill>
                  <a:schemeClr val="tx1"/>
                </a:solidFill>
              </a:defRPr>
            </a:lvl2pPr>
            <a:lvl3pPr>
              <a:defRPr sz="1414">
                <a:solidFill>
                  <a:schemeClr val="tx1"/>
                </a:solidFill>
              </a:defRPr>
            </a:lvl3pPr>
            <a:lvl4pPr>
              <a:defRPr sz="1319">
                <a:solidFill>
                  <a:schemeClr val="tx1"/>
                </a:solidFill>
              </a:defRPr>
            </a:lvl4pPr>
            <a:lvl5pPr>
              <a:defRPr sz="1225">
                <a:solidFill>
                  <a:schemeClr val="tx1"/>
                </a:solidFill>
              </a:defRPr>
            </a:lvl5pPr>
            <a:lvl6pPr>
              <a:defRPr sz="2036"/>
            </a:lvl6pPr>
            <a:lvl7pPr>
              <a:defRPr sz="2036"/>
            </a:lvl7pPr>
            <a:lvl8pPr>
              <a:defRPr sz="2036"/>
            </a:lvl8pPr>
            <a:lvl9pPr>
              <a:defRPr sz="2036"/>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Inhaltsplatzhalter 2"/>
          <p:cNvSpPr>
            <a:spLocks noGrp="1"/>
          </p:cNvSpPr>
          <p:nvPr>
            <p:ph sz="half" idx="12"/>
          </p:nvPr>
        </p:nvSpPr>
        <p:spPr>
          <a:xfrm>
            <a:off x="6080539" y="1620004"/>
            <a:ext cx="2556000" cy="4460759"/>
          </a:xfrm>
        </p:spPr>
        <p:txBody>
          <a:bodyPr/>
          <a:lstStyle>
            <a:lvl1pPr marL="0" indent="0">
              <a:defRPr sz="1885">
                <a:solidFill>
                  <a:schemeClr val="tx1"/>
                </a:solidFill>
              </a:defRPr>
            </a:lvl1pPr>
            <a:lvl2pPr>
              <a:defRPr sz="1508">
                <a:solidFill>
                  <a:schemeClr val="tx1"/>
                </a:solidFill>
              </a:defRPr>
            </a:lvl2pPr>
            <a:lvl3pPr>
              <a:defRPr sz="1414">
                <a:solidFill>
                  <a:schemeClr val="tx1"/>
                </a:solidFill>
              </a:defRPr>
            </a:lvl3pPr>
            <a:lvl4pPr>
              <a:defRPr sz="1319">
                <a:solidFill>
                  <a:schemeClr val="tx1"/>
                </a:solidFill>
              </a:defRPr>
            </a:lvl4pPr>
            <a:lvl5pPr>
              <a:defRPr sz="1132">
                <a:solidFill>
                  <a:schemeClr val="tx1"/>
                </a:solidFill>
              </a:defRPr>
            </a:lvl5pPr>
            <a:lvl6pPr>
              <a:defRPr sz="2036"/>
            </a:lvl6pPr>
            <a:lvl7pPr>
              <a:defRPr sz="2036"/>
            </a:lvl7pPr>
            <a:lvl8pPr>
              <a:defRPr sz="2036"/>
            </a:lvl8pPr>
            <a:lvl9pPr>
              <a:defRPr sz="2036"/>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Foliennummernplatzhalter 6"/>
          <p:cNvSpPr>
            <a:spLocks noGrp="1"/>
          </p:cNvSpPr>
          <p:nvPr>
            <p:ph type="sldNum" sz="quarter" idx="4"/>
          </p:nvPr>
        </p:nvSpPr>
        <p:spPr>
          <a:xfrm>
            <a:off x="8391982" y="6484197"/>
            <a:ext cx="556554" cy="367200"/>
          </a:xfrm>
          <a:prstGeom prst="rect">
            <a:avLst/>
          </a:prstGeom>
        </p:spPr>
        <p:txBody>
          <a:bodyPr/>
          <a:lstStyle>
            <a:lvl1pPr algn="l">
              <a:defRPr sz="943">
                <a:solidFill>
                  <a:schemeClr val="tx1">
                    <a:lumMod val="50000"/>
                    <a:lumOff val="50000"/>
                  </a:schemeClr>
                </a:solidFill>
                <a:latin typeface="+mn-lt"/>
                <a:cs typeface="Replica Std"/>
              </a:defRPr>
            </a:lvl1pPr>
          </a:lstStyle>
          <a:p>
            <a:pPr>
              <a:defRPr/>
            </a:pPr>
            <a:fld id="{E99622A6-2984-FB43-B5DD-D01E2FE74CFA}" type="slidenum">
              <a:rPr lang="en-GB" smtClean="0"/>
              <a:pPr>
                <a:defRPr/>
              </a:pPr>
              <a:t>‹Nr.›</a:t>
            </a:fld>
            <a:endParaRPr lang="en-GB" dirty="0"/>
          </a:p>
        </p:txBody>
      </p:sp>
      <p:sp>
        <p:nvSpPr>
          <p:cNvPr id="13" name="Fußzeilenplatzhalter 5"/>
          <p:cNvSpPr>
            <a:spLocks noGrp="1"/>
          </p:cNvSpPr>
          <p:nvPr>
            <p:ph type="ftr" sz="quarter" idx="3"/>
          </p:nvPr>
        </p:nvSpPr>
        <p:spPr>
          <a:xfrm>
            <a:off x="2653260" y="6484197"/>
            <a:ext cx="4842305" cy="367200"/>
          </a:xfrm>
          <a:prstGeom prst="rect">
            <a:avLst/>
          </a:prstGeom>
        </p:spPr>
        <p:txBody>
          <a:bodyPr rtlCol="0"/>
          <a:lstStyle>
            <a:lvl1pPr algn="r" fontAlgn="auto">
              <a:spcBef>
                <a:spcPts val="0"/>
              </a:spcBef>
              <a:spcAft>
                <a:spcPts val="0"/>
              </a:spcAft>
              <a:defRPr sz="943">
                <a:solidFill>
                  <a:schemeClr val="tx1">
                    <a:lumMod val="50000"/>
                    <a:lumOff val="50000"/>
                  </a:schemeClr>
                </a:solidFill>
                <a:latin typeface="+mn-lt"/>
                <a:ea typeface="+mn-ea"/>
                <a:cs typeface="Replica Std"/>
              </a:defRPr>
            </a:lvl1pPr>
          </a:lstStyle>
          <a:p>
            <a:pPr>
              <a:defRPr/>
            </a:pPr>
            <a:r>
              <a:rPr lang="de-DE"/>
              <a:t>Thema des Vortrags  |  Name des/der Referierenden</a:t>
            </a:r>
            <a:endParaRPr lang="en-GB" dirty="0"/>
          </a:p>
        </p:txBody>
      </p:sp>
      <p:sp>
        <p:nvSpPr>
          <p:cNvPr id="14" name="Datumsplatzhalter 4"/>
          <p:cNvSpPr>
            <a:spLocks noGrp="1"/>
          </p:cNvSpPr>
          <p:nvPr>
            <p:ph type="dt" sz="half" idx="2"/>
          </p:nvPr>
        </p:nvSpPr>
        <p:spPr>
          <a:xfrm>
            <a:off x="7496688" y="6484197"/>
            <a:ext cx="900000" cy="367200"/>
          </a:xfrm>
          <a:prstGeom prst="rect">
            <a:avLst/>
          </a:prstGeom>
        </p:spPr>
        <p:txBody>
          <a:bodyPr/>
          <a:lstStyle>
            <a:lvl1pPr algn="ctr">
              <a:defRPr sz="943">
                <a:solidFill>
                  <a:schemeClr val="tx1">
                    <a:lumMod val="50000"/>
                    <a:lumOff val="50000"/>
                  </a:schemeClr>
                </a:solidFill>
                <a:latin typeface="+mn-lt"/>
                <a:cs typeface="Replica Std"/>
              </a:defRPr>
            </a:lvl1pPr>
          </a:lstStyle>
          <a:p>
            <a:pPr>
              <a:defRPr/>
            </a:pPr>
            <a:fld id="{7B25F234-DEA2-CF4B-A81A-96027AB4923C}" type="datetime1">
              <a:rPr lang="de-DE" smtClean="0"/>
              <a:pPr>
                <a:defRPr/>
              </a:pPr>
              <a:t>27.09.2023</a:t>
            </a:fld>
            <a:endParaRPr lang="en-GB" dirty="0"/>
          </a:p>
        </p:txBody>
      </p:sp>
    </p:spTree>
    <p:extLst>
      <p:ext uri="{BB962C8B-B14F-4D97-AF65-F5344CB8AC3E}">
        <p14:creationId xmlns:p14="http://schemas.microsoft.com/office/powerpoint/2010/main" val="28481733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504000" y="496800"/>
            <a:ext cx="6808162" cy="838201"/>
          </a:xfrm>
        </p:spPr>
        <p:txBody>
          <a:bodyPr/>
          <a:lstStyle>
            <a:lvl1pPr>
              <a:defRPr>
                <a:solidFill>
                  <a:schemeClr val="tx1"/>
                </a:solidFill>
              </a:defRPr>
            </a:lvl1pPr>
          </a:lstStyle>
          <a:p>
            <a:r>
              <a:rPr lang="de-DE"/>
              <a:t>Mastertitelformat bearbeiten</a:t>
            </a:r>
            <a:endParaRPr lang="de-DE" dirty="0"/>
          </a:p>
        </p:txBody>
      </p:sp>
      <p:sp>
        <p:nvSpPr>
          <p:cNvPr id="8" name="Foliennummernplatzhalter 6"/>
          <p:cNvSpPr>
            <a:spLocks noGrp="1"/>
          </p:cNvSpPr>
          <p:nvPr>
            <p:ph type="sldNum" sz="quarter" idx="4"/>
          </p:nvPr>
        </p:nvSpPr>
        <p:spPr>
          <a:xfrm>
            <a:off x="8391982" y="6484197"/>
            <a:ext cx="556554" cy="367200"/>
          </a:xfrm>
          <a:prstGeom prst="rect">
            <a:avLst/>
          </a:prstGeom>
        </p:spPr>
        <p:txBody>
          <a:bodyPr/>
          <a:lstStyle>
            <a:lvl1pPr algn="l">
              <a:defRPr sz="943">
                <a:solidFill>
                  <a:schemeClr val="accent3">
                    <a:lumMod val="50000"/>
                  </a:schemeClr>
                </a:solidFill>
                <a:latin typeface="+mn-lt"/>
                <a:cs typeface="Replica Std"/>
              </a:defRPr>
            </a:lvl1pPr>
          </a:lstStyle>
          <a:p>
            <a:pPr>
              <a:defRPr/>
            </a:pPr>
            <a:fld id="{E99622A6-2984-FB43-B5DD-D01E2FE74CFA}" type="slidenum">
              <a:rPr lang="en-GB" smtClean="0"/>
              <a:pPr>
                <a:defRPr/>
              </a:pPr>
              <a:t>‹Nr.›</a:t>
            </a:fld>
            <a:endParaRPr lang="en-GB" dirty="0"/>
          </a:p>
        </p:txBody>
      </p:sp>
      <p:sp>
        <p:nvSpPr>
          <p:cNvPr id="9" name="Fußzeilenplatzhalter 5"/>
          <p:cNvSpPr>
            <a:spLocks noGrp="1"/>
          </p:cNvSpPr>
          <p:nvPr>
            <p:ph type="ftr" sz="quarter" idx="3"/>
          </p:nvPr>
        </p:nvSpPr>
        <p:spPr>
          <a:xfrm>
            <a:off x="2653260" y="6484197"/>
            <a:ext cx="4842305" cy="367200"/>
          </a:xfrm>
          <a:prstGeom prst="rect">
            <a:avLst/>
          </a:prstGeom>
        </p:spPr>
        <p:txBody>
          <a:bodyPr rtlCol="0"/>
          <a:lstStyle>
            <a:lvl1pPr algn="r" fontAlgn="auto">
              <a:spcBef>
                <a:spcPts val="0"/>
              </a:spcBef>
              <a:spcAft>
                <a:spcPts val="0"/>
              </a:spcAft>
              <a:defRPr sz="943">
                <a:solidFill>
                  <a:schemeClr val="accent3">
                    <a:lumMod val="50000"/>
                  </a:schemeClr>
                </a:solidFill>
                <a:latin typeface="+mn-lt"/>
                <a:ea typeface="+mn-ea"/>
                <a:cs typeface="Replica Std"/>
              </a:defRPr>
            </a:lvl1pPr>
          </a:lstStyle>
          <a:p>
            <a:pPr>
              <a:defRPr/>
            </a:pPr>
            <a:r>
              <a:rPr lang="de-DE"/>
              <a:t>Thema des Vortrags  |  Name des/der Referierenden</a:t>
            </a:r>
            <a:endParaRPr lang="en-GB" dirty="0"/>
          </a:p>
        </p:txBody>
      </p:sp>
      <p:sp>
        <p:nvSpPr>
          <p:cNvPr id="12" name="Datumsplatzhalter 4"/>
          <p:cNvSpPr>
            <a:spLocks noGrp="1"/>
          </p:cNvSpPr>
          <p:nvPr>
            <p:ph type="dt" sz="half" idx="2"/>
          </p:nvPr>
        </p:nvSpPr>
        <p:spPr>
          <a:xfrm>
            <a:off x="7496688" y="6484197"/>
            <a:ext cx="900000" cy="367200"/>
          </a:xfrm>
          <a:prstGeom prst="rect">
            <a:avLst/>
          </a:prstGeom>
        </p:spPr>
        <p:txBody>
          <a:bodyPr/>
          <a:lstStyle>
            <a:lvl1pPr algn="ctr">
              <a:defRPr sz="943">
                <a:solidFill>
                  <a:schemeClr val="accent3">
                    <a:lumMod val="50000"/>
                  </a:schemeClr>
                </a:solidFill>
                <a:latin typeface="+mn-lt"/>
                <a:cs typeface="Replica Std"/>
              </a:defRPr>
            </a:lvl1pPr>
          </a:lstStyle>
          <a:p>
            <a:pPr>
              <a:defRPr/>
            </a:pPr>
            <a:fld id="{7B25F234-DEA2-CF4B-A81A-96027AB4923C}" type="datetime1">
              <a:rPr lang="de-DE" smtClean="0"/>
              <a:t>27.09.2023</a:t>
            </a:fld>
            <a:endParaRPr lang="en-GB" dirty="0"/>
          </a:p>
        </p:txBody>
      </p:sp>
      <p:sp>
        <p:nvSpPr>
          <p:cNvPr id="4" name="Diagrammplatzhalter 3">
            <a:extLst>
              <a:ext uri="{FF2B5EF4-FFF2-40B4-BE49-F238E27FC236}">
                <a16:creationId xmlns:a16="http://schemas.microsoft.com/office/drawing/2014/main" id="{1503C5CA-FD93-4B11-B579-4D5964BAD18C}"/>
              </a:ext>
            </a:extLst>
          </p:cNvPr>
          <p:cNvSpPr>
            <a:spLocks noGrp="1"/>
          </p:cNvSpPr>
          <p:nvPr>
            <p:ph type="chart" sz="quarter" idx="10"/>
          </p:nvPr>
        </p:nvSpPr>
        <p:spPr>
          <a:xfrm>
            <a:off x="3412757" y="1619521"/>
            <a:ext cx="5227243" cy="4446000"/>
          </a:xfrm>
        </p:spPr>
        <p:txBody>
          <a:bodyPr/>
          <a:lstStyle/>
          <a:p>
            <a:r>
              <a:rPr lang="de-DE"/>
              <a:t>Diagramm durch Klicken auf Symbol hinzufügen</a:t>
            </a:r>
          </a:p>
        </p:txBody>
      </p:sp>
      <p:sp>
        <p:nvSpPr>
          <p:cNvPr id="10" name="Textplatzhalter 3">
            <a:extLst>
              <a:ext uri="{FF2B5EF4-FFF2-40B4-BE49-F238E27FC236}">
                <a16:creationId xmlns:a16="http://schemas.microsoft.com/office/drawing/2014/main" id="{CCF081F4-7FFE-4069-8E6E-B6045BDF30FC}"/>
              </a:ext>
            </a:extLst>
          </p:cNvPr>
          <p:cNvSpPr>
            <a:spLocks noGrp="1"/>
          </p:cNvSpPr>
          <p:nvPr>
            <p:ph type="body" sz="half" idx="11"/>
          </p:nvPr>
        </p:nvSpPr>
        <p:spPr>
          <a:xfrm>
            <a:off x="504001" y="1620001"/>
            <a:ext cx="2645601" cy="4445520"/>
          </a:xfrm>
        </p:spPr>
        <p:txBody>
          <a:bodyPr/>
          <a:lstStyle>
            <a:lvl1pPr marL="0" indent="0">
              <a:buNone/>
              <a:defRPr sz="1885">
                <a:solidFill>
                  <a:schemeClr val="tx1"/>
                </a:solidFill>
              </a:defRPr>
            </a:lvl1pPr>
            <a:lvl2pPr marL="517242" indent="0">
              <a:buNone/>
              <a:defRPr sz="1358"/>
            </a:lvl2pPr>
            <a:lvl3pPr marL="1034482" indent="0">
              <a:buNone/>
              <a:defRPr sz="1132"/>
            </a:lvl3pPr>
            <a:lvl4pPr marL="1551724" indent="0">
              <a:buNone/>
              <a:defRPr sz="1018"/>
            </a:lvl4pPr>
            <a:lvl5pPr marL="2068966" indent="0">
              <a:buNone/>
              <a:defRPr sz="1018"/>
            </a:lvl5pPr>
            <a:lvl6pPr marL="2586208" indent="0">
              <a:buNone/>
              <a:defRPr sz="1018"/>
            </a:lvl6pPr>
            <a:lvl7pPr marL="3103448" indent="0">
              <a:buNone/>
              <a:defRPr sz="1018"/>
            </a:lvl7pPr>
            <a:lvl8pPr marL="3620690" indent="0">
              <a:buNone/>
              <a:defRPr sz="1018"/>
            </a:lvl8pPr>
            <a:lvl9pPr marL="4137932" indent="0">
              <a:buNone/>
              <a:defRPr sz="1018"/>
            </a:lvl9pPr>
          </a:lstStyle>
          <a:p>
            <a:pPr lvl="0"/>
            <a:r>
              <a:rPr lang="de-DE"/>
              <a:t>Mastertextformat bearbeiten</a:t>
            </a:r>
          </a:p>
        </p:txBody>
      </p:sp>
    </p:spTree>
    <p:extLst>
      <p:ext uri="{BB962C8B-B14F-4D97-AF65-F5344CB8AC3E}">
        <p14:creationId xmlns:p14="http://schemas.microsoft.com/office/powerpoint/2010/main" val="623313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elfolie">
    <p:spTree>
      <p:nvGrpSpPr>
        <p:cNvPr id="1" name=""/>
        <p:cNvGrpSpPr/>
        <p:nvPr/>
      </p:nvGrpSpPr>
      <p:grpSpPr>
        <a:xfrm>
          <a:off x="0" y="0"/>
          <a:ext cx="0" cy="0"/>
          <a:chOff x="0" y="0"/>
          <a:chExt cx="0" cy="0"/>
        </a:xfrm>
      </p:grpSpPr>
      <p:pic>
        <p:nvPicPr>
          <p:cNvPr id="2" name="Bild 1"/>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1"/>
            <a:ext cx="9144000" cy="6858000"/>
          </a:xfrm>
          <a:prstGeom prst="rect">
            <a:avLst/>
          </a:prstGeom>
        </p:spPr>
      </p:pic>
      <p:sp>
        <p:nvSpPr>
          <p:cNvPr id="15" name="Rechteck 14"/>
          <p:cNvSpPr/>
          <p:nvPr userDrawn="1"/>
        </p:nvSpPr>
        <p:spPr>
          <a:xfrm>
            <a:off x="0" y="0"/>
            <a:ext cx="9144000" cy="5143500"/>
          </a:xfrm>
          <a:prstGeom prst="rect">
            <a:avLst/>
          </a:prstGeom>
          <a:gradFill flip="none" rotWithShape="1">
            <a:gsLst>
              <a:gs pos="40000">
                <a:srgbClr val="323232">
                  <a:alpha val="16000"/>
                </a:srgbClr>
              </a:gs>
              <a:gs pos="17000">
                <a:srgbClr val="323232">
                  <a:alpha val="0"/>
                </a:srgbClr>
              </a:gs>
              <a:gs pos="31000">
                <a:srgbClr val="323232">
                  <a:alpha val="14000"/>
                </a:srgbClr>
              </a:gs>
              <a:gs pos="0">
                <a:srgbClr val="323232">
                  <a:alpha val="0"/>
                </a:srgbClr>
              </a:gs>
              <a:gs pos="54000">
                <a:srgbClr val="323232">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87044" name="Rectangle 4"/>
          <p:cNvSpPr>
            <a:spLocks noGrp="1" noChangeArrowheads="1"/>
          </p:cNvSpPr>
          <p:nvPr>
            <p:ph type="subTitle" idx="1"/>
          </p:nvPr>
        </p:nvSpPr>
        <p:spPr>
          <a:xfrm>
            <a:off x="503310" y="1449388"/>
            <a:ext cx="4293976" cy="944562"/>
          </a:xfrm>
        </p:spPr>
        <p:txBody>
          <a:bodyPr lIns="0" tIns="0" rIns="0" bIns="0"/>
          <a:lstStyle>
            <a:lvl1pPr marL="0" indent="0">
              <a:spcBef>
                <a:spcPct val="0"/>
              </a:spcBef>
              <a:buFont typeface="Wingdings" pitchFamily="2" charset="2"/>
              <a:buNone/>
              <a:defRPr sz="2100" b="0" i="0">
                <a:solidFill>
                  <a:srgbClr val="FFC000"/>
                </a:solidFill>
                <a:latin typeface="+mj-lt"/>
                <a:ea typeface="Verdana" charset="0"/>
                <a:cs typeface="Verdana" charset="0"/>
              </a:defRPr>
            </a:lvl1pPr>
          </a:lstStyle>
          <a:p>
            <a:r>
              <a:rPr lang="de-DE" dirty="0"/>
              <a:t>Formatvorlage des Untertitelmasters durch Klicken bearbeiten</a:t>
            </a:r>
          </a:p>
        </p:txBody>
      </p:sp>
      <p:sp>
        <p:nvSpPr>
          <p:cNvPr id="12" name="Titel 11"/>
          <p:cNvSpPr>
            <a:spLocks noGrp="1"/>
          </p:cNvSpPr>
          <p:nvPr>
            <p:ph type="title" hasCustomPrompt="1"/>
          </p:nvPr>
        </p:nvSpPr>
        <p:spPr>
          <a:xfrm>
            <a:off x="504002" y="496800"/>
            <a:ext cx="6709599" cy="838200"/>
          </a:xfrm>
        </p:spPr>
        <p:txBody>
          <a:bodyPr/>
          <a:lstStyle>
            <a:lvl1pPr>
              <a:defRPr sz="2400">
                <a:solidFill>
                  <a:srgbClr val="FFC000"/>
                </a:solidFill>
              </a:defRPr>
            </a:lvl1pPr>
          </a:lstStyle>
          <a:p>
            <a:r>
              <a:rPr lang="de-DE" dirty="0"/>
              <a:t>TITELMASTERFORMAT DURCH KLICKEN BEARBEITEN</a:t>
            </a:r>
          </a:p>
        </p:txBody>
      </p:sp>
      <p:pic>
        <p:nvPicPr>
          <p:cNvPr id="9" name="Bild 8"/>
          <p:cNvPicPr>
            <a:picLocks noChangeAspect="1"/>
          </p:cNvPicPr>
          <p:nvPr userDrawn="1"/>
        </p:nvPicPr>
        <p:blipFill>
          <a:blip r:embed="rId3">
            <a:lum/>
            <a:extLst>
              <a:ext uri="{28A0092B-C50C-407E-A947-70E740481C1C}">
                <a14:useLocalDpi xmlns:a14="http://schemas.microsoft.com/office/drawing/2010/main"/>
              </a:ext>
            </a:extLst>
          </a:blip>
          <a:stretch>
            <a:fillRect/>
          </a:stretch>
        </p:blipFill>
        <p:spPr>
          <a:xfrm>
            <a:off x="492760" y="5842000"/>
            <a:ext cx="8420100" cy="508000"/>
          </a:xfrm>
          <a:prstGeom prst="rect">
            <a:avLst/>
          </a:prstGeom>
        </p:spPr>
      </p:pic>
      <p:sp>
        <p:nvSpPr>
          <p:cNvPr id="14" name="Titel 2"/>
          <p:cNvSpPr txBox="1">
            <a:spLocks/>
          </p:cNvSpPr>
          <p:nvPr userDrawn="1"/>
        </p:nvSpPr>
        <p:spPr bwMode="auto">
          <a:xfrm>
            <a:off x="2128957" y="5590818"/>
            <a:ext cx="1359221" cy="8382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r>
              <a:rPr lang="de-DE" sz="3700" b="0" kern="0" dirty="0">
                <a:solidFill>
                  <a:srgbClr val="FFC000"/>
                </a:solidFill>
              </a:rPr>
              <a:t>IDD</a:t>
            </a:r>
          </a:p>
        </p:txBody>
      </p:sp>
      <p:grpSp>
        <p:nvGrpSpPr>
          <p:cNvPr id="16" name="Gruppierung 15"/>
          <p:cNvGrpSpPr/>
          <p:nvPr userDrawn="1"/>
        </p:nvGrpSpPr>
        <p:grpSpPr>
          <a:xfrm>
            <a:off x="7224127" y="512909"/>
            <a:ext cx="1919875" cy="795600"/>
            <a:chOff x="7224125" y="512909"/>
            <a:chExt cx="1919875" cy="795600"/>
          </a:xfrm>
          <a:solidFill>
            <a:schemeClr val="bg1"/>
          </a:solidFill>
        </p:grpSpPr>
        <p:sp>
          <p:nvSpPr>
            <p:cNvPr id="17" name="Rechteck 16"/>
            <p:cNvSpPr/>
            <p:nvPr userDrawn="1"/>
          </p:nvSpPr>
          <p:spPr>
            <a:xfrm>
              <a:off x="7229475" y="512909"/>
              <a:ext cx="1914525" cy="795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18" name="Picture 9" descr="tud_logo"/>
            <p:cNvPicPr>
              <a:picLocks noChangeAspect="1" noChangeArrowheads="1"/>
            </p:cNvPicPr>
            <p:nvPr userDrawn="1"/>
          </p:nvPicPr>
          <p:blipFill>
            <a:blip r:embed="rId4" cstate="print">
              <a:clrChange>
                <a:clrFrom>
                  <a:srgbClr val="FDFDFD"/>
                </a:clrFrom>
                <a:clrTo>
                  <a:srgbClr val="FDFDFD">
                    <a:alpha val="0"/>
                  </a:srgbClr>
                </a:clrTo>
              </a:clrChange>
              <a:extLst>
                <a:ext uri="{28A0092B-C50C-407E-A947-70E740481C1C}">
                  <a14:useLocalDpi xmlns:a14="http://schemas.microsoft.com/office/drawing/2010/main"/>
                </a:ext>
              </a:extLst>
            </a:blip>
            <a:srcRect r="5453"/>
            <a:stretch>
              <a:fillRect/>
            </a:stretch>
          </p:blipFill>
          <p:spPr bwMode="auto">
            <a:xfrm>
              <a:off x="7224125" y="514628"/>
              <a:ext cx="1873250" cy="792162"/>
            </a:xfrm>
            <a:prstGeom prst="rect">
              <a:avLst/>
            </a:prstGeom>
            <a:grpFill/>
            <a:ln w="9525">
              <a:noFill/>
              <a:miter lim="800000"/>
              <a:headEnd/>
              <a:tailEnd/>
            </a:ln>
          </p:spPr>
        </p:pic>
      </p:grpSp>
    </p:spTree>
    <p:extLst>
      <p:ext uri="{BB962C8B-B14F-4D97-AF65-F5344CB8AC3E}">
        <p14:creationId xmlns:p14="http://schemas.microsoft.com/office/powerpoint/2010/main" val="26056437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nhalt mit Überschrift">
    <p:spTree>
      <p:nvGrpSpPr>
        <p:cNvPr id="1" name=""/>
        <p:cNvGrpSpPr/>
        <p:nvPr/>
      </p:nvGrpSpPr>
      <p:grpSpPr>
        <a:xfrm>
          <a:off x="0" y="0"/>
          <a:ext cx="0" cy="0"/>
          <a:chOff x="0" y="0"/>
          <a:chExt cx="0" cy="0"/>
        </a:xfrm>
      </p:grpSpPr>
      <p:sp>
        <p:nvSpPr>
          <p:cNvPr id="3" name="Inhaltsplatzhalter 2"/>
          <p:cNvSpPr>
            <a:spLocks noGrp="1"/>
          </p:cNvSpPr>
          <p:nvPr>
            <p:ph idx="1"/>
          </p:nvPr>
        </p:nvSpPr>
        <p:spPr>
          <a:xfrm>
            <a:off x="3419877" y="1620001"/>
            <a:ext cx="5207292" cy="4445520"/>
          </a:xfrm>
        </p:spPr>
        <p:txBody>
          <a:bodyPr/>
          <a:lstStyle>
            <a:lvl1pPr>
              <a:defRPr sz="1885">
                <a:solidFill>
                  <a:schemeClr val="tx1"/>
                </a:solidFill>
              </a:defRPr>
            </a:lvl1pPr>
            <a:lvl2pPr>
              <a:defRPr sz="1508">
                <a:solidFill>
                  <a:schemeClr val="tx1"/>
                </a:solidFill>
              </a:defRPr>
            </a:lvl2pPr>
            <a:lvl3pPr>
              <a:defRPr sz="1414">
                <a:solidFill>
                  <a:schemeClr val="tx1"/>
                </a:solidFill>
              </a:defRPr>
            </a:lvl3pPr>
            <a:lvl4pPr>
              <a:defRPr sz="1319">
                <a:solidFill>
                  <a:schemeClr val="tx1"/>
                </a:solidFill>
              </a:defRPr>
            </a:lvl4pPr>
            <a:lvl5pPr>
              <a:defRPr sz="1225">
                <a:solidFill>
                  <a:schemeClr val="tx1"/>
                </a:solidFill>
              </a:defRPr>
            </a:lvl5pPr>
            <a:lvl6pPr>
              <a:defRPr sz="2263"/>
            </a:lvl6pPr>
            <a:lvl7pPr>
              <a:defRPr sz="2263"/>
            </a:lvl7pPr>
            <a:lvl8pPr>
              <a:defRPr sz="2263"/>
            </a:lvl8pPr>
            <a:lvl9pPr>
              <a:defRPr sz="2263"/>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504001" y="1620001"/>
            <a:ext cx="2645601" cy="4445520"/>
          </a:xfrm>
        </p:spPr>
        <p:txBody>
          <a:bodyPr/>
          <a:lstStyle>
            <a:lvl1pPr marL="0" indent="0">
              <a:buNone/>
              <a:defRPr sz="1885">
                <a:solidFill>
                  <a:schemeClr val="tx1"/>
                </a:solidFill>
              </a:defRPr>
            </a:lvl1pPr>
            <a:lvl2pPr marL="517242" indent="0">
              <a:buNone/>
              <a:defRPr sz="1358"/>
            </a:lvl2pPr>
            <a:lvl3pPr marL="1034482" indent="0">
              <a:buNone/>
              <a:defRPr sz="1132"/>
            </a:lvl3pPr>
            <a:lvl4pPr marL="1551724" indent="0">
              <a:buNone/>
              <a:defRPr sz="1018"/>
            </a:lvl4pPr>
            <a:lvl5pPr marL="2068966" indent="0">
              <a:buNone/>
              <a:defRPr sz="1018"/>
            </a:lvl5pPr>
            <a:lvl6pPr marL="2586208" indent="0">
              <a:buNone/>
              <a:defRPr sz="1018"/>
            </a:lvl6pPr>
            <a:lvl7pPr marL="3103448" indent="0">
              <a:buNone/>
              <a:defRPr sz="1018"/>
            </a:lvl7pPr>
            <a:lvl8pPr marL="3620690" indent="0">
              <a:buNone/>
              <a:defRPr sz="1018"/>
            </a:lvl8pPr>
            <a:lvl9pPr marL="4137932" indent="0">
              <a:buNone/>
              <a:defRPr sz="1018"/>
            </a:lvl9pPr>
          </a:lstStyle>
          <a:p>
            <a:pPr lvl="0"/>
            <a:r>
              <a:rPr lang="de-DE"/>
              <a:t>Mastertextformat bearbeiten</a:t>
            </a:r>
          </a:p>
        </p:txBody>
      </p:sp>
      <p:sp>
        <p:nvSpPr>
          <p:cNvPr id="5" name="Titel 1"/>
          <p:cNvSpPr>
            <a:spLocks noGrp="1"/>
          </p:cNvSpPr>
          <p:nvPr>
            <p:ph type="title" hasCustomPrompt="1"/>
          </p:nvPr>
        </p:nvSpPr>
        <p:spPr>
          <a:xfrm>
            <a:off x="504000" y="496800"/>
            <a:ext cx="6840000" cy="838201"/>
          </a:xfrm>
        </p:spPr>
        <p:txBody>
          <a:bodyPr/>
          <a:lstStyle>
            <a:lvl1pPr>
              <a:defRPr>
                <a:solidFill>
                  <a:schemeClr val="tx1"/>
                </a:solidFill>
              </a:defRPr>
            </a:lvl1pPr>
          </a:lstStyle>
          <a:p>
            <a:r>
              <a:rPr lang="de-DE" dirty="0"/>
              <a:t>Titelmasterformat durch Klicken bearbeiten</a:t>
            </a:r>
          </a:p>
        </p:txBody>
      </p:sp>
      <p:sp>
        <p:nvSpPr>
          <p:cNvPr id="10" name="Foliennummernplatzhalter 6"/>
          <p:cNvSpPr>
            <a:spLocks noGrp="1"/>
          </p:cNvSpPr>
          <p:nvPr>
            <p:ph type="sldNum" sz="quarter" idx="4"/>
          </p:nvPr>
        </p:nvSpPr>
        <p:spPr>
          <a:xfrm>
            <a:off x="8391982" y="6484197"/>
            <a:ext cx="556554" cy="367200"/>
          </a:xfrm>
          <a:prstGeom prst="rect">
            <a:avLst/>
          </a:prstGeom>
        </p:spPr>
        <p:txBody>
          <a:bodyPr/>
          <a:lstStyle>
            <a:lvl1pPr algn="l">
              <a:defRPr sz="943">
                <a:solidFill>
                  <a:schemeClr val="tx1">
                    <a:lumMod val="50000"/>
                    <a:lumOff val="50000"/>
                  </a:schemeClr>
                </a:solidFill>
                <a:latin typeface="+mn-lt"/>
                <a:cs typeface="Replica Std"/>
              </a:defRPr>
            </a:lvl1pPr>
          </a:lstStyle>
          <a:p>
            <a:pPr>
              <a:defRPr/>
            </a:pPr>
            <a:fld id="{E99622A6-2984-FB43-B5DD-D01E2FE74CFA}" type="slidenum">
              <a:rPr lang="en-GB" smtClean="0"/>
              <a:pPr>
                <a:defRPr/>
              </a:pPr>
              <a:t>‹Nr.›</a:t>
            </a:fld>
            <a:endParaRPr lang="en-GB" dirty="0"/>
          </a:p>
        </p:txBody>
      </p:sp>
      <p:sp>
        <p:nvSpPr>
          <p:cNvPr id="11" name="Fußzeilenplatzhalter 5"/>
          <p:cNvSpPr>
            <a:spLocks noGrp="1"/>
          </p:cNvSpPr>
          <p:nvPr>
            <p:ph type="ftr" sz="quarter" idx="3"/>
          </p:nvPr>
        </p:nvSpPr>
        <p:spPr>
          <a:xfrm>
            <a:off x="2653260" y="6484197"/>
            <a:ext cx="4842305" cy="367200"/>
          </a:xfrm>
          <a:prstGeom prst="rect">
            <a:avLst/>
          </a:prstGeom>
        </p:spPr>
        <p:txBody>
          <a:bodyPr rtlCol="0"/>
          <a:lstStyle>
            <a:lvl1pPr algn="r" fontAlgn="auto">
              <a:spcBef>
                <a:spcPts val="0"/>
              </a:spcBef>
              <a:spcAft>
                <a:spcPts val="0"/>
              </a:spcAft>
              <a:defRPr sz="943">
                <a:solidFill>
                  <a:schemeClr val="tx1">
                    <a:lumMod val="50000"/>
                    <a:lumOff val="50000"/>
                  </a:schemeClr>
                </a:solidFill>
                <a:latin typeface="+mn-lt"/>
                <a:ea typeface="+mn-ea"/>
                <a:cs typeface="Replica Std"/>
              </a:defRPr>
            </a:lvl1pPr>
          </a:lstStyle>
          <a:p>
            <a:pPr>
              <a:defRPr/>
            </a:pPr>
            <a:r>
              <a:rPr lang="de-DE"/>
              <a:t>Thema des Vortrags  |  Name des/der Referierenden</a:t>
            </a:r>
            <a:endParaRPr lang="en-GB" dirty="0"/>
          </a:p>
        </p:txBody>
      </p:sp>
      <p:sp>
        <p:nvSpPr>
          <p:cNvPr id="13" name="Datumsplatzhalter 4"/>
          <p:cNvSpPr>
            <a:spLocks noGrp="1"/>
          </p:cNvSpPr>
          <p:nvPr>
            <p:ph type="dt" sz="half" idx="10"/>
          </p:nvPr>
        </p:nvSpPr>
        <p:spPr>
          <a:xfrm>
            <a:off x="7496688" y="6484197"/>
            <a:ext cx="900000" cy="367200"/>
          </a:xfrm>
          <a:prstGeom prst="rect">
            <a:avLst/>
          </a:prstGeom>
        </p:spPr>
        <p:txBody>
          <a:bodyPr/>
          <a:lstStyle>
            <a:lvl1pPr algn="ctr">
              <a:defRPr sz="943">
                <a:solidFill>
                  <a:schemeClr val="tx1">
                    <a:lumMod val="50000"/>
                    <a:lumOff val="50000"/>
                  </a:schemeClr>
                </a:solidFill>
                <a:latin typeface="+mn-lt"/>
                <a:cs typeface="Replica Std"/>
              </a:defRPr>
            </a:lvl1pPr>
          </a:lstStyle>
          <a:p>
            <a:pPr>
              <a:defRPr/>
            </a:pPr>
            <a:fld id="{7B25F234-DEA2-CF4B-A81A-96027AB4923C}" type="datetime1">
              <a:rPr lang="de-DE" smtClean="0"/>
              <a:pPr>
                <a:defRPr/>
              </a:pPr>
              <a:t>27.09.2023</a:t>
            </a:fld>
            <a:endParaRPr lang="en-GB" dirty="0"/>
          </a:p>
        </p:txBody>
      </p:sp>
    </p:spTree>
    <p:extLst>
      <p:ext uri="{BB962C8B-B14F-4D97-AF65-F5344CB8AC3E}">
        <p14:creationId xmlns:p14="http://schemas.microsoft.com/office/powerpoint/2010/main" val="24913807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8969AA-5C65-4019-A8A8-CE8AFE068D6C}"/>
              </a:ext>
            </a:extLst>
          </p:cNvPr>
          <p:cNvSpPr>
            <a:spLocks noGrp="1"/>
          </p:cNvSpPr>
          <p:nvPr>
            <p:ph type="title" hasCustomPrompt="1"/>
          </p:nvPr>
        </p:nvSpPr>
        <p:spPr>
          <a:xfrm>
            <a:off x="504003" y="496800"/>
            <a:ext cx="6633398" cy="838201"/>
          </a:xfrm>
        </p:spPr>
        <p:txBody>
          <a:bodyPr/>
          <a:lstStyle>
            <a:lvl1pPr>
              <a:defRPr sz="2263"/>
            </a:lvl1pPr>
          </a:lstStyle>
          <a:p>
            <a:r>
              <a:rPr lang="de-DE" dirty="0"/>
              <a:t>Vielen Dank für Ihre Aufmerksamkeit</a:t>
            </a:r>
          </a:p>
        </p:txBody>
      </p:sp>
      <p:sp>
        <p:nvSpPr>
          <p:cNvPr id="3" name="Foliennummernplatzhalter 2">
            <a:extLst>
              <a:ext uri="{FF2B5EF4-FFF2-40B4-BE49-F238E27FC236}">
                <a16:creationId xmlns:a16="http://schemas.microsoft.com/office/drawing/2014/main" id="{04564E6E-CD96-47A0-983E-05EC57B78907}"/>
              </a:ext>
            </a:extLst>
          </p:cNvPr>
          <p:cNvSpPr>
            <a:spLocks noGrp="1"/>
          </p:cNvSpPr>
          <p:nvPr>
            <p:ph type="sldNum" sz="quarter" idx="10"/>
          </p:nvPr>
        </p:nvSpPr>
        <p:spPr/>
        <p:txBody>
          <a:bodyPr/>
          <a:lstStyle>
            <a:lvl1pPr>
              <a:defRPr>
                <a:solidFill>
                  <a:schemeClr val="tx1">
                    <a:lumMod val="50000"/>
                    <a:lumOff val="50000"/>
                  </a:schemeClr>
                </a:solidFill>
              </a:defRPr>
            </a:lvl1pPr>
          </a:lstStyle>
          <a:p>
            <a:pPr>
              <a:defRPr/>
            </a:pPr>
            <a:fld id="{E99622A6-2984-FB43-B5DD-D01E2FE74CFA}" type="slidenum">
              <a:rPr lang="en-GB" smtClean="0"/>
              <a:pPr>
                <a:defRPr/>
              </a:pPr>
              <a:t>‹Nr.›</a:t>
            </a:fld>
            <a:endParaRPr lang="en-GB" dirty="0"/>
          </a:p>
        </p:txBody>
      </p:sp>
      <p:sp>
        <p:nvSpPr>
          <p:cNvPr id="4" name="Fußzeilenplatzhalter 3">
            <a:extLst>
              <a:ext uri="{FF2B5EF4-FFF2-40B4-BE49-F238E27FC236}">
                <a16:creationId xmlns:a16="http://schemas.microsoft.com/office/drawing/2014/main" id="{C880302E-0EC6-48F9-8A77-64DA505B9E69}"/>
              </a:ext>
            </a:extLst>
          </p:cNvPr>
          <p:cNvSpPr>
            <a:spLocks noGrp="1"/>
          </p:cNvSpPr>
          <p:nvPr>
            <p:ph type="ftr" sz="quarter" idx="11"/>
          </p:nvPr>
        </p:nvSpPr>
        <p:spPr/>
        <p:txBody>
          <a:bodyPr/>
          <a:lstStyle>
            <a:lvl1pPr>
              <a:defRPr>
                <a:solidFill>
                  <a:schemeClr val="tx1">
                    <a:lumMod val="50000"/>
                    <a:lumOff val="50000"/>
                  </a:schemeClr>
                </a:solidFill>
              </a:defRPr>
            </a:lvl1pPr>
          </a:lstStyle>
          <a:p>
            <a:pPr>
              <a:defRPr/>
            </a:pPr>
            <a:r>
              <a:rPr lang="de-DE"/>
              <a:t>Thema des Vortrags  |  Name des/der Referierenden</a:t>
            </a:r>
            <a:endParaRPr lang="en-GB" dirty="0"/>
          </a:p>
        </p:txBody>
      </p:sp>
      <p:sp>
        <p:nvSpPr>
          <p:cNvPr id="5" name="Datumsplatzhalter 4">
            <a:extLst>
              <a:ext uri="{FF2B5EF4-FFF2-40B4-BE49-F238E27FC236}">
                <a16:creationId xmlns:a16="http://schemas.microsoft.com/office/drawing/2014/main" id="{0FB63387-EC3D-42D8-99E8-1B2A9D858455}"/>
              </a:ext>
            </a:extLst>
          </p:cNvPr>
          <p:cNvSpPr>
            <a:spLocks noGrp="1"/>
          </p:cNvSpPr>
          <p:nvPr>
            <p:ph type="dt" sz="half" idx="12"/>
          </p:nvPr>
        </p:nvSpPr>
        <p:spPr/>
        <p:txBody>
          <a:bodyPr/>
          <a:lstStyle>
            <a:lvl1pPr>
              <a:defRPr>
                <a:solidFill>
                  <a:schemeClr val="tx1">
                    <a:lumMod val="50000"/>
                    <a:lumOff val="50000"/>
                  </a:schemeClr>
                </a:solidFill>
              </a:defRPr>
            </a:lvl1pPr>
          </a:lstStyle>
          <a:p>
            <a:pPr>
              <a:defRPr/>
            </a:pPr>
            <a:fld id="{7B25F234-DEA2-CF4B-A81A-96027AB4923C}" type="datetime1">
              <a:rPr lang="de-DE" smtClean="0"/>
              <a:pPr>
                <a:defRPr/>
              </a:pPr>
              <a:t>27.09.2023</a:t>
            </a:fld>
            <a:endParaRPr lang="en-GB" dirty="0"/>
          </a:p>
        </p:txBody>
      </p:sp>
      <p:sp>
        <p:nvSpPr>
          <p:cNvPr id="8" name="Textfeld 7">
            <a:extLst>
              <a:ext uri="{FF2B5EF4-FFF2-40B4-BE49-F238E27FC236}">
                <a16:creationId xmlns:a16="http://schemas.microsoft.com/office/drawing/2014/main" id="{F7B7D61C-901F-4B06-9007-1F490AC9239E}"/>
              </a:ext>
            </a:extLst>
          </p:cNvPr>
          <p:cNvSpPr txBox="1"/>
          <p:nvPr/>
        </p:nvSpPr>
        <p:spPr>
          <a:xfrm>
            <a:off x="504084" y="1607758"/>
            <a:ext cx="8166175" cy="4227311"/>
          </a:xfrm>
          <a:prstGeom prst="rect">
            <a:avLst/>
          </a:prstGeom>
          <a:noFill/>
        </p:spPr>
        <p:txBody>
          <a:bodyPr wrap="square" rtlCol="0">
            <a:spAutoFit/>
          </a:bodyPr>
          <a:lstStyle/>
          <a:p>
            <a:pPr>
              <a:buFont typeface="Wingdings" pitchFamily="2" charset="2"/>
              <a:buNone/>
            </a:pPr>
            <a:r>
              <a:rPr lang="de-DE" sz="1414" i="1" dirty="0"/>
              <a:t>Hier zitierfähige Angabe zur Präsentation: Vortragende, Titel, Konferenz, Ort, Datum</a:t>
            </a:r>
          </a:p>
          <a:p>
            <a:pPr>
              <a:buFont typeface="Wingdings" pitchFamily="2" charset="2"/>
              <a:buNone/>
            </a:pPr>
            <a:endParaRPr lang="de-DE" sz="1697" dirty="0"/>
          </a:p>
          <a:p>
            <a:pPr>
              <a:buFont typeface="Wingdings" pitchFamily="2" charset="2"/>
              <a:buNone/>
            </a:pPr>
            <a:endParaRPr lang="de-DE" sz="1697" dirty="0"/>
          </a:p>
          <a:p>
            <a:pPr>
              <a:buFont typeface="Wingdings" pitchFamily="2" charset="2"/>
              <a:buNone/>
            </a:pPr>
            <a:endParaRPr lang="de-DE" sz="1697" dirty="0"/>
          </a:p>
          <a:p>
            <a:pPr>
              <a:buFont typeface="Wingdings" pitchFamily="2" charset="2"/>
              <a:buNone/>
            </a:pPr>
            <a:endParaRPr lang="de-DE" sz="1697" dirty="0"/>
          </a:p>
          <a:p>
            <a:pPr>
              <a:buFont typeface="Wingdings" pitchFamily="2" charset="2"/>
              <a:buNone/>
            </a:pPr>
            <a:endParaRPr lang="de-DE" sz="1697" dirty="0"/>
          </a:p>
          <a:p>
            <a:pPr>
              <a:buFont typeface="Wingdings" pitchFamily="2" charset="2"/>
              <a:buNone/>
            </a:pPr>
            <a:endParaRPr lang="de-DE" sz="1697" dirty="0"/>
          </a:p>
          <a:p>
            <a:pPr>
              <a:buFont typeface="Wingdings" pitchFamily="2" charset="2"/>
              <a:buNone/>
            </a:pPr>
            <a:endParaRPr lang="de-DE" sz="1697" dirty="0"/>
          </a:p>
          <a:p>
            <a:pPr>
              <a:buFont typeface="Wingdings" pitchFamily="2" charset="2"/>
              <a:buNone/>
            </a:pPr>
            <a:r>
              <a:rPr lang="de-DE" sz="1414" dirty="0"/>
              <a:t>Technische Universität Darmstadt</a:t>
            </a:r>
          </a:p>
          <a:p>
            <a:pPr>
              <a:buFont typeface="Wingdings" pitchFamily="2" charset="2"/>
              <a:buNone/>
            </a:pPr>
            <a:r>
              <a:rPr lang="de-DE" sz="1414" dirty="0"/>
              <a:t>Institute </a:t>
            </a:r>
            <a:r>
              <a:rPr lang="de-DE" sz="1414" dirty="0" err="1"/>
              <a:t>of</a:t>
            </a:r>
            <a:r>
              <a:rPr lang="de-DE" sz="1414" dirty="0"/>
              <a:t> </a:t>
            </a:r>
            <a:r>
              <a:rPr lang="de-DE" sz="1414" dirty="0" err="1"/>
              <a:t>Printing</a:t>
            </a:r>
            <a:r>
              <a:rPr lang="de-DE" sz="1414" dirty="0"/>
              <a:t> Science and Technology</a:t>
            </a:r>
          </a:p>
          <a:p>
            <a:r>
              <a:rPr lang="de-DE" sz="1414" dirty="0"/>
              <a:t>Prof. Dr.-Ing. Edgar Dörsam</a:t>
            </a:r>
          </a:p>
          <a:p>
            <a:pPr>
              <a:buFont typeface="Wingdings" pitchFamily="2" charset="2"/>
              <a:buNone/>
            </a:pPr>
            <a:r>
              <a:rPr lang="de-DE" sz="1414" dirty="0" err="1"/>
              <a:t>Magdalenenstr</a:t>
            </a:r>
            <a:r>
              <a:rPr lang="de-DE" sz="1414" dirty="0"/>
              <a:t>. 2</a:t>
            </a:r>
          </a:p>
          <a:p>
            <a:pPr>
              <a:buFont typeface="Wingdings" pitchFamily="2" charset="2"/>
              <a:buNone/>
            </a:pPr>
            <a:r>
              <a:rPr lang="de-DE" sz="1414" dirty="0"/>
              <a:t>64289 Darmstadt</a:t>
            </a:r>
          </a:p>
          <a:p>
            <a:pPr>
              <a:buFont typeface="Wingdings" pitchFamily="2" charset="2"/>
              <a:buNone/>
            </a:pPr>
            <a:r>
              <a:rPr lang="de-DE" sz="1414" dirty="0"/>
              <a:t>Germany</a:t>
            </a:r>
          </a:p>
          <a:p>
            <a:pPr>
              <a:buFont typeface="Wingdings" pitchFamily="2" charset="2"/>
              <a:buNone/>
            </a:pPr>
            <a:endParaRPr lang="de-DE" sz="1697" dirty="0"/>
          </a:p>
          <a:p>
            <a:pPr>
              <a:buFont typeface="Wingdings" pitchFamily="2" charset="2"/>
              <a:buNone/>
            </a:pPr>
            <a:r>
              <a:rPr lang="de-DE" sz="1697" u="sng" dirty="0">
                <a:solidFill>
                  <a:srgbClr val="005AA9"/>
                </a:solidFill>
                <a:hlinkClick r:id="rId2"/>
              </a:rPr>
              <a:t>http://www.idd.tu-darmstadt.de</a:t>
            </a:r>
            <a:endParaRPr lang="de-DE" sz="1697" u="sng" dirty="0">
              <a:solidFill>
                <a:srgbClr val="005AA9"/>
              </a:solidFill>
            </a:endParaRPr>
          </a:p>
          <a:p>
            <a:endParaRPr lang="de-DE" sz="1697" dirty="0"/>
          </a:p>
        </p:txBody>
      </p:sp>
    </p:spTree>
    <p:extLst>
      <p:ext uri="{BB962C8B-B14F-4D97-AF65-F5344CB8AC3E}">
        <p14:creationId xmlns:p14="http://schemas.microsoft.com/office/powerpoint/2010/main" val="14763387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_Abschnittsüberschrift">
    <p:spTree>
      <p:nvGrpSpPr>
        <p:cNvPr id="1" name=""/>
        <p:cNvGrpSpPr/>
        <p:nvPr/>
      </p:nvGrpSpPr>
      <p:grpSpPr>
        <a:xfrm>
          <a:off x="0" y="0"/>
          <a:ext cx="0" cy="0"/>
          <a:chOff x="0" y="0"/>
          <a:chExt cx="0" cy="0"/>
        </a:xfrm>
      </p:grpSpPr>
      <p:sp>
        <p:nvSpPr>
          <p:cNvPr id="9" name="Rechteck 8"/>
          <p:cNvSpPr/>
          <p:nvPr/>
        </p:nvSpPr>
        <p:spPr>
          <a:xfrm>
            <a:off x="1" y="0"/>
            <a:ext cx="9144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97">
              <a:solidFill>
                <a:schemeClr val="tx1"/>
              </a:solidFill>
            </a:endParaRPr>
          </a:p>
        </p:txBody>
      </p:sp>
      <p:sp>
        <p:nvSpPr>
          <p:cNvPr id="17" name="Titel 11"/>
          <p:cNvSpPr>
            <a:spLocks noGrp="1"/>
          </p:cNvSpPr>
          <p:nvPr>
            <p:ph type="title" hasCustomPrompt="1"/>
          </p:nvPr>
        </p:nvSpPr>
        <p:spPr>
          <a:xfrm>
            <a:off x="504004" y="496800"/>
            <a:ext cx="6722299" cy="838201"/>
          </a:xfrm>
        </p:spPr>
        <p:txBody>
          <a:bodyPr/>
          <a:lstStyle>
            <a:lvl1pPr>
              <a:defRPr sz="2263">
                <a:solidFill>
                  <a:srgbClr val="0070C0"/>
                </a:solidFill>
              </a:defRPr>
            </a:lvl1pPr>
          </a:lstStyle>
          <a:p>
            <a:r>
              <a:rPr lang="de-DE" dirty="0" err="1"/>
              <a:t>Thank</a:t>
            </a:r>
            <a:r>
              <a:rPr lang="de-DE" dirty="0"/>
              <a:t> </a:t>
            </a:r>
            <a:r>
              <a:rPr lang="de-DE" dirty="0" err="1"/>
              <a:t>you</a:t>
            </a:r>
            <a:r>
              <a:rPr lang="de-DE" dirty="0"/>
              <a:t> </a:t>
            </a:r>
            <a:r>
              <a:rPr lang="de-DE" dirty="0" err="1"/>
              <a:t>for</a:t>
            </a:r>
            <a:r>
              <a:rPr lang="de-DE" dirty="0"/>
              <a:t> </a:t>
            </a:r>
            <a:r>
              <a:rPr lang="de-DE" dirty="0" err="1"/>
              <a:t>your</a:t>
            </a:r>
            <a:r>
              <a:rPr lang="de-DE" dirty="0"/>
              <a:t> </a:t>
            </a:r>
            <a:r>
              <a:rPr lang="de-DE" dirty="0" err="1"/>
              <a:t>attention</a:t>
            </a:r>
            <a:endParaRPr lang="de-DE" dirty="0"/>
          </a:p>
        </p:txBody>
      </p:sp>
      <p:sp>
        <p:nvSpPr>
          <p:cNvPr id="8" name="Titel 2"/>
          <p:cNvSpPr txBox="1">
            <a:spLocks/>
          </p:cNvSpPr>
          <p:nvPr/>
        </p:nvSpPr>
        <p:spPr bwMode="auto">
          <a:xfrm>
            <a:off x="1706118" y="6129132"/>
            <a:ext cx="1359221" cy="83820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r>
              <a:rPr lang="de-DE" sz="2593" b="0" kern="0" dirty="0">
                <a:solidFill>
                  <a:srgbClr val="0070C0"/>
                </a:solidFill>
              </a:rPr>
              <a:t>IDD</a:t>
            </a:r>
          </a:p>
        </p:txBody>
      </p:sp>
      <p:grpSp>
        <p:nvGrpSpPr>
          <p:cNvPr id="12" name="Gruppierung 11"/>
          <p:cNvGrpSpPr/>
          <p:nvPr/>
        </p:nvGrpSpPr>
        <p:grpSpPr>
          <a:xfrm>
            <a:off x="7224128" y="512909"/>
            <a:ext cx="1919875" cy="795600"/>
            <a:chOff x="7224125" y="512909"/>
            <a:chExt cx="1919875" cy="795600"/>
          </a:xfrm>
          <a:solidFill>
            <a:schemeClr val="bg1"/>
          </a:solidFill>
        </p:grpSpPr>
        <p:sp>
          <p:nvSpPr>
            <p:cNvPr id="14" name="Rechteck 13"/>
            <p:cNvSpPr/>
            <p:nvPr/>
          </p:nvSpPr>
          <p:spPr>
            <a:xfrm>
              <a:off x="7229475" y="512909"/>
              <a:ext cx="1914525" cy="795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97"/>
            </a:p>
          </p:txBody>
        </p:sp>
        <p:pic>
          <p:nvPicPr>
            <p:cNvPr id="15" name="Picture 9" descr="tud_logo"/>
            <p:cNvPicPr>
              <a:picLocks noChangeAspect="1" noChangeArrowheads="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a:ext>
              </a:extLst>
            </a:blip>
            <a:srcRect r="5453"/>
            <a:stretch>
              <a:fillRect/>
            </a:stretch>
          </p:blipFill>
          <p:spPr bwMode="auto">
            <a:xfrm>
              <a:off x="7224125" y="514628"/>
              <a:ext cx="1873250" cy="792162"/>
            </a:xfrm>
            <a:prstGeom prst="rect">
              <a:avLst/>
            </a:prstGeom>
            <a:grpFill/>
            <a:ln w="9525">
              <a:noFill/>
              <a:miter lim="800000"/>
              <a:headEnd/>
              <a:tailEnd/>
            </a:ln>
          </p:spPr>
        </p:pic>
      </p:grpSp>
      <p:sp>
        <p:nvSpPr>
          <p:cNvPr id="11" name="Textfeld 10">
            <a:extLst>
              <a:ext uri="{FF2B5EF4-FFF2-40B4-BE49-F238E27FC236}">
                <a16:creationId xmlns:a16="http://schemas.microsoft.com/office/drawing/2014/main" id="{2FF8DA38-1652-4773-A186-A8E0CD5D548F}"/>
              </a:ext>
            </a:extLst>
          </p:cNvPr>
          <p:cNvSpPr txBox="1"/>
          <p:nvPr/>
        </p:nvSpPr>
        <p:spPr>
          <a:xfrm>
            <a:off x="504001" y="1620001"/>
            <a:ext cx="8166175" cy="4227311"/>
          </a:xfrm>
          <a:prstGeom prst="rect">
            <a:avLst/>
          </a:prstGeom>
          <a:noFill/>
        </p:spPr>
        <p:txBody>
          <a:bodyPr wrap="square" rtlCol="0">
            <a:spAutoFit/>
          </a:bodyPr>
          <a:lstStyle/>
          <a:p>
            <a:pPr>
              <a:buFont typeface="Wingdings" pitchFamily="2" charset="2"/>
              <a:buNone/>
            </a:pPr>
            <a:r>
              <a:rPr lang="de-DE" sz="1414" i="1" dirty="0"/>
              <a:t>Hier zitierfähige Angabe zur Präsentation: Vortragende, Titel, Konferenz, Ort, Datum</a:t>
            </a:r>
          </a:p>
          <a:p>
            <a:pPr>
              <a:buFont typeface="Wingdings" pitchFamily="2" charset="2"/>
              <a:buNone/>
            </a:pPr>
            <a:endParaRPr lang="de-DE" sz="1697" dirty="0"/>
          </a:p>
          <a:p>
            <a:pPr>
              <a:buFont typeface="Wingdings" pitchFamily="2" charset="2"/>
              <a:buNone/>
            </a:pPr>
            <a:endParaRPr lang="de-DE" sz="1697" dirty="0"/>
          </a:p>
          <a:p>
            <a:pPr>
              <a:buFont typeface="Wingdings" pitchFamily="2" charset="2"/>
              <a:buNone/>
            </a:pPr>
            <a:endParaRPr lang="de-DE" sz="1697" dirty="0"/>
          </a:p>
          <a:p>
            <a:pPr>
              <a:buFont typeface="Wingdings" pitchFamily="2" charset="2"/>
              <a:buNone/>
            </a:pPr>
            <a:endParaRPr lang="de-DE" sz="1697" dirty="0"/>
          </a:p>
          <a:p>
            <a:pPr>
              <a:buFont typeface="Wingdings" pitchFamily="2" charset="2"/>
              <a:buNone/>
            </a:pPr>
            <a:endParaRPr lang="de-DE" sz="1697" dirty="0"/>
          </a:p>
          <a:p>
            <a:pPr>
              <a:buFont typeface="Wingdings" pitchFamily="2" charset="2"/>
              <a:buNone/>
            </a:pPr>
            <a:endParaRPr lang="de-DE" sz="1697" dirty="0"/>
          </a:p>
          <a:p>
            <a:pPr>
              <a:buFont typeface="Wingdings" pitchFamily="2" charset="2"/>
              <a:buNone/>
            </a:pPr>
            <a:endParaRPr lang="de-DE" sz="1697" dirty="0"/>
          </a:p>
          <a:p>
            <a:pPr>
              <a:buFont typeface="Wingdings" pitchFamily="2" charset="2"/>
              <a:buNone/>
            </a:pPr>
            <a:r>
              <a:rPr lang="de-DE" sz="1414" dirty="0"/>
              <a:t>Technische Universität Darmstadt</a:t>
            </a:r>
          </a:p>
          <a:p>
            <a:pPr>
              <a:buFont typeface="Wingdings" pitchFamily="2" charset="2"/>
              <a:buNone/>
            </a:pPr>
            <a:r>
              <a:rPr lang="de-DE" sz="1414" dirty="0"/>
              <a:t>Institute </a:t>
            </a:r>
            <a:r>
              <a:rPr lang="de-DE" sz="1414" dirty="0" err="1"/>
              <a:t>of</a:t>
            </a:r>
            <a:r>
              <a:rPr lang="de-DE" sz="1414" dirty="0"/>
              <a:t> </a:t>
            </a:r>
            <a:r>
              <a:rPr lang="de-DE" sz="1414" dirty="0" err="1"/>
              <a:t>Printing</a:t>
            </a:r>
            <a:r>
              <a:rPr lang="de-DE" sz="1414" dirty="0"/>
              <a:t> Science and Technology</a:t>
            </a:r>
          </a:p>
          <a:p>
            <a:r>
              <a:rPr lang="de-DE" sz="1414" dirty="0"/>
              <a:t>Prof. Dr.-Ing. Edgar Dörsam</a:t>
            </a:r>
          </a:p>
          <a:p>
            <a:pPr>
              <a:buFont typeface="Wingdings" pitchFamily="2" charset="2"/>
              <a:buNone/>
            </a:pPr>
            <a:r>
              <a:rPr lang="de-DE" sz="1414" dirty="0" err="1"/>
              <a:t>Magdalenenstr</a:t>
            </a:r>
            <a:r>
              <a:rPr lang="de-DE" sz="1414" dirty="0"/>
              <a:t>. 2</a:t>
            </a:r>
          </a:p>
          <a:p>
            <a:pPr>
              <a:buFont typeface="Wingdings" pitchFamily="2" charset="2"/>
              <a:buNone/>
            </a:pPr>
            <a:r>
              <a:rPr lang="de-DE" sz="1414" dirty="0"/>
              <a:t>64289 Darmstadt</a:t>
            </a:r>
          </a:p>
          <a:p>
            <a:pPr>
              <a:buFont typeface="Wingdings" pitchFamily="2" charset="2"/>
              <a:buNone/>
            </a:pPr>
            <a:r>
              <a:rPr lang="de-DE" sz="1414" dirty="0"/>
              <a:t>Germany</a:t>
            </a:r>
          </a:p>
          <a:p>
            <a:pPr>
              <a:buFont typeface="Wingdings" pitchFamily="2" charset="2"/>
              <a:buNone/>
            </a:pPr>
            <a:endParaRPr lang="de-DE" sz="1697" dirty="0"/>
          </a:p>
          <a:p>
            <a:pPr>
              <a:buFont typeface="Wingdings" pitchFamily="2" charset="2"/>
              <a:buNone/>
            </a:pPr>
            <a:r>
              <a:rPr lang="de-DE" sz="1697" u="sng" dirty="0">
                <a:solidFill>
                  <a:srgbClr val="005AA9"/>
                </a:solidFill>
                <a:hlinkClick r:id="rId3"/>
              </a:rPr>
              <a:t>https://www.idd.tu-darmstadt.de</a:t>
            </a:r>
            <a:endParaRPr lang="de-DE" sz="1697" u="sng" dirty="0">
              <a:solidFill>
                <a:srgbClr val="005AA9"/>
              </a:solidFill>
            </a:endParaRPr>
          </a:p>
          <a:p>
            <a:endParaRPr lang="de-DE" sz="1697" dirty="0"/>
          </a:p>
        </p:txBody>
      </p:sp>
      <p:pic>
        <p:nvPicPr>
          <p:cNvPr id="10" name="Bild 11">
            <a:extLst>
              <a:ext uri="{FF2B5EF4-FFF2-40B4-BE49-F238E27FC236}">
                <a16:creationId xmlns:a16="http://schemas.microsoft.com/office/drawing/2014/main" id="{D8516504-22C7-4DD7-883D-DB250350D744}"/>
              </a:ext>
            </a:extLst>
          </p:cNvPr>
          <p:cNvPicPr>
            <a:picLocks noChangeAspect="1"/>
          </p:cNvPicPr>
          <p:nvPr/>
        </p:nvPicPr>
        <p:blipFill>
          <a:blip r:embed="rId4">
            <a:duotone>
              <a:schemeClr val="accent3">
                <a:shade val="45000"/>
                <a:satMod val="135000"/>
              </a:schemeClr>
              <a:prstClr val="white"/>
            </a:duotone>
            <a:lum bright="-3000" contrast="40000"/>
            <a:extLst>
              <a:ext uri="{28A0092B-C50C-407E-A947-70E740481C1C}">
                <a14:useLocalDpi xmlns:a14="http://schemas.microsoft.com/office/drawing/2010/main"/>
              </a:ext>
            </a:extLst>
          </a:blip>
          <a:stretch>
            <a:fillRect/>
          </a:stretch>
        </p:blipFill>
        <p:spPr>
          <a:xfrm>
            <a:off x="492761" y="6235699"/>
            <a:ext cx="8420100" cy="469900"/>
          </a:xfrm>
          <a:prstGeom prst="rect">
            <a:avLst/>
          </a:prstGeom>
        </p:spPr>
      </p:pic>
    </p:spTree>
    <p:extLst>
      <p:ext uri="{BB962C8B-B14F-4D97-AF65-F5344CB8AC3E}">
        <p14:creationId xmlns:p14="http://schemas.microsoft.com/office/powerpoint/2010/main" val="26099113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_Abschnittsüberschrift">
    <p:spTree>
      <p:nvGrpSpPr>
        <p:cNvPr id="1" name=""/>
        <p:cNvGrpSpPr/>
        <p:nvPr/>
      </p:nvGrpSpPr>
      <p:grpSpPr>
        <a:xfrm>
          <a:off x="0" y="0"/>
          <a:ext cx="0" cy="0"/>
          <a:chOff x="0" y="0"/>
          <a:chExt cx="0" cy="0"/>
        </a:xfrm>
      </p:grpSpPr>
      <p:sp>
        <p:nvSpPr>
          <p:cNvPr id="9" name="Rechteck 8"/>
          <p:cNvSpPr/>
          <p:nvPr/>
        </p:nvSpPr>
        <p:spPr>
          <a:xfrm>
            <a:off x="1" y="0"/>
            <a:ext cx="9144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97">
              <a:solidFill>
                <a:schemeClr val="tx1"/>
              </a:solidFill>
            </a:endParaRPr>
          </a:p>
        </p:txBody>
      </p:sp>
      <p:sp>
        <p:nvSpPr>
          <p:cNvPr id="17" name="Titel 11"/>
          <p:cNvSpPr>
            <a:spLocks noGrp="1"/>
          </p:cNvSpPr>
          <p:nvPr>
            <p:ph type="title" hasCustomPrompt="1"/>
          </p:nvPr>
        </p:nvSpPr>
        <p:spPr>
          <a:xfrm>
            <a:off x="504004" y="496800"/>
            <a:ext cx="6722299" cy="838201"/>
          </a:xfrm>
        </p:spPr>
        <p:txBody>
          <a:bodyPr/>
          <a:lstStyle>
            <a:lvl1pPr>
              <a:defRPr sz="2263">
                <a:solidFill>
                  <a:srgbClr val="0070C0"/>
                </a:solidFill>
              </a:defRPr>
            </a:lvl1pPr>
          </a:lstStyle>
          <a:p>
            <a:r>
              <a:rPr lang="de-DE" dirty="0"/>
              <a:t>Vielen Dank für Ihre Aufmerksamkeit</a:t>
            </a:r>
          </a:p>
        </p:txBody>
      </p:sp>
      <p:sp>
        <p:nvSpPr>
          <p:cNvPr id="8" name="Titel 2"/>
          <p:cNvSpPr txBox="1">
            <a:spLocks/>
          </p:cNvSpPr>
          <p:nvPr/>
        </p:nvSpPr>
        <p:spPr bwMode="auto">
          <a:xfrm>
            <a:off x="1706118" y="6129132"/>
            <a:ext cx="1359221" cy="83820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r>
              <a:rPr lang="de-DE" sz="2593" b="0" kern="0" dirty="0">
                <a:solidFill>
                  <a:srgbClr val="0070C0"/>
                </a:solidFill>
              </a:rPr>
              <a:t>IDD</a:t>
            </a:r>
          </a:p>
        </p:txBody>
      </p:sp>
      <p:grpSp>
        <p:nvGrpSpPr>
          <p:cNvPr id="12" name="Gruppierung 11"/>
          <p:cNvGrpSpPr/>
          <p:nvPr/>
        </p:nvGrpSpPr>
        <p:grpSpPr>
          <a:xfrm>
            <a:off x="7224128" y="512909"/>
            <a:ext cx="1919875" cy="795600"/>
            <a:chOff x="7224125" y="512909"/>
            <a:chExt cx="1919875" cy="795600"/>
          </a:xfrm>
          <a:solidFill>
            <a:schemeClr val="bg1"/>
          </a:solidFill>
        </p:grpSpPr>
        <p:sp>
          <p:nvSpPr>
            <p:cNvPr id="14" name="Rechteck 13"/>
            <p:cNvSpPr/>
            <p:nvPr/>
          </p:nvSpPr>
          <p:spPr>
            <a:xfrm>
              <a:off x="7229475" y="512909"/>
              <a:ext cx="1914525" cy="795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97"/>
            </a:p>
          </p:txBody>
        </p:sp>
        <p:pic>
          <p:nvPicPr>
            <p:cNvPr id="15" name="Picture 9" descr="tud_logo"/>
            <p:cNvPicPr>
              <a:picLocks noChangeAspect="1" noChangeArrowheads="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a:ext>
              </a:extLst>
            </a:blip>
            <a:srcRect r="5453"/>
            <a:stretch>
              <a:fillRect/>
            </a:stretch>
          </p:blipFill>
          <p:spPr bwMode="auto">
            <a:xfrm>
              <a:off x="7224125" y="514628"/>
              <a:ext cx="1873250" cy="792162"/>
            </a:xfrm>
            <a:prstGeom prst="rect">
              <a:avLst/>
            </a:prstGeom>
            <a:grpFill/>
            <a:ln w="9525">
              <a:noFill/>
              <a:miter lim="800000"/>
              <a:headEnd/>
              <a:tailEnd/>
            </a:ln>
          </p:spPr>
        </p:pic>
      </p:grpSp>
      <p:sp>
        <p:nvSpPr>
          <p:cNvPr id="11" name="Textfeld 10">
            <a:extLst>
              <a:ext uri="{FF2B5EF4-FFF2-40B4-BE49-F238E27FC236}">
                <a16:creationId xmlns:a16="http://schemas.microsoft.com/office/drawing/2014/main" id="{D9AFB363-A702-4B37-8A9B-1C64854EA2A7}"/>
              </a:ext>
            </a:extLst>
          </p:cNvPr>
          <p:cNvSpPr txBox="1"/>
          <p:nvPr/>
        </p:nvSpPr>
        <p:spPr>
          <a:xfrm>
            <a:off x="504001" y="1620001"/>
            <a:ext cx="8166175" cy="4227311"/>
          </a:xfrm>
          <a:prstGeom prst="rect">
            <a:avLst/>
          </a:prstGeom>
          <a:noFill/>
        </p:spPr>
        <p:txBody>
          <a:bodyPr wrap="square" rtlCol="0">
            <a:spAutoFit/>
          </a:bodyPr>
          <a:lstStyle/>
          <a:p>
            <a:pPr>
              <a:buFont typeface="Wingdings" pitchFamily="2" charset="2"/>
              <a:buNone/>
            </a:pPr>
            <a:r>
              <a:rPr lang="de-DE" sz="1414" i="1" dirty="0"/>
              <a:t>Hier zitierfähige Angabe zur Präsentation: Vortragende, Titel, Konferenz, Ort, Datum</a:t>
            </a:r>
          </a:p>
          <a:p>
            <a:pPr>
              <a:buFont typeface="Wingdings" pitchFamily="2" charset="2"/>
              <a:buNone/>
            </a:pPr>
            <a:endParaRPr lang="de-DE" sz="1697" dirty="0"/>
          </a:p>
          <a:p>
            <a:pPr>
              <a:buFont typeface="Wingdings" pitchFamily="2" charset="2"/>
              <a:buNone/>
            </a:pPr>
            <a:endParaRPr lang="de-DE" sz="1697" dirty="0"/>
          </a:p>
          <a:p>
            <a:pPr>
              <a:buFont typeface="Wingdings" pitchFamily="2" charset="2"/>
              <a:buNone/>
            </a:pPr>
            <a:endParaRPr lang="de-DE" sz="1697" dirty="0"/>
          </a:p>
          <a:p>
            <a:pPr>
              <a:buFont typeface="Wingdings" pitchFamily="2" charset="2"/>
              <a:buNone/>
            </a:pPr>
            <a:endParaRPr lang="de-DE" sz="1697" dirty="0"/>
          </a:p>
          <a:p>
            <a:pPr>
              <a:buFont typeface="Wingdings" pitchFamily="2" charset="2"/>
              <a:buNone/>
            </a:pPr>
            <a:endParaRPr lang="de-DE" sz="1697" dirty="0"/>
          </a:p>
          <a:p>
            <a:pPr>
              <a:buFont typeface="Wingdings" pitchFamily="2" charset="2"/>
              <a:buNone/>
            </a:pPr>
            <a:endParaRPr lang="de-DE" sz="1697" dirty="0"/>
          </a:p>
          <a:p>
            <a:pPr>
              <a:buFont typeface="Wingdings" pitchFamily="2" charset="2"/>
              <a:buNone/>
            </a:pPr>
            <a:endParaRPr lang="de-DE" sz="1697" dirty="0"/>
          </a:p>
          <a:p>
            <a:pPr>
              <a:buFont typeface="Wingdings" pitchFamily="2" charset="2"/>
              <a:buNone/>
            </a:pPr>
            <a:r>
              <a:rPr lang="de-DE" sz="1414" dirty="0"/>
              <a:t>Technische Universität Darmstadt</a:t>
            </a:r>
          </a:p>
          <a:p>
            <a:pPr>
              <a:buFont typeface="Wingdings" pitchFamily="2" charset="2"/>
              <a:buNone/>
            </a:pPr>
            <a:r>
              <a:rPr lang="de-DE" sz="1414" dirty="0"/>
              <a:t>Institute </a:t>
            </a:r>
            <a:r>
              <a:rPr lang="de-DE" sz="1414" dirty="0" err="1"/>
              <a:t>of</a:t>
            </a:r>
            <a:r>
              <a:rPr lang="de-DE" sz="1414" dirty="0"/>
              <a:t> </a:t>
            </a:r>
            <a:r>
              <a:rPr lang="de-DE" sz="1414" dirty="0" err="1"/>
              <a:t>Printing</a:t>
            </a:r>
            <a:r>
              <a:rPr lang="de-DE" sz="1414" dirty="0"/>
              <a:t> Science and Technology</a:t>
            </a:r>
          </a:p>
          <a:p>
            <a:r>
              <a:rPr lang="de-DE" sz="1414" dirty="0"/>
              <a:t>Prof. Dr.-Ing. Edgar Dörsam</a:t>
            </a:r>
          </a:p>
          <a:p>
            <a:pPr>
              <a:buFont typeface="Wingdings" pitchFamily="2" charset="2"/>
              <a:buNone/>
            </a:pPr>
            <a:r>
              <a:rPr lang="de-DE" sz="1414" dirty="0" err="1"/>
              <a:t>Magdalenenstr</a:t>
            </a:r>
            <a:r>
              <a:rPr lang="de-DE" sz="1414" dirty="0"/>
              <a:t>. 2</a:t>
            </a:r>
          </a:p>
          <a:p>
            <a:pPr>
              <a:buFont typeface="Wingdings" pitchFamily="2" charset="2"/>
              <a:buNone/>
            </a:pPr>
            <a:r>
              <a:rPr lang="de-DE" sz="1414" dirty="0"/>
              <a:t>64289 Darmstadt</a:t>
            </a:r>
          </a:p>
          <a:p>
            <a:pPr>
              <a:buFont typeface="Wingdings" pitchFamily="2" charset="2"/>
              <a:buNone/>
            </a:pPr>
            <a:r>
              <a:rPr lang="de-DE" sz="1414" dirty="0"/>
              <a:t>Germany</a:t>
            </a:r>
          </a:p>
          <a:p>
            <a:pPr>
              <a:buFont typeface="Wingdings" pitchFamily="2" charset="2"/>
              <a:buNone/>
            </a:pPr>
            <a:endParaRPr lang="de-DE" sz="1697" dirty="0"/>
          </a:p>
          <a:p>
            <a:pPr>
              <a:buFont typeface="Wingdings" pitchFamily="2" charset="2"/>
              <a:buNone/>
            </a:pPr>
            <a:r>
              <a:rPr lang="de-DE" sz="1697" u="sng" dirty="0">
                <a:solidFill>
                  <a:srgbClr val="005AA9"/>
                </a:solidFill>
                <a:hlinkClick r:id="rId3"/>
              </a:rPr>
              <a:t>https://www.idd.tu-darmstadt.de</a:t>
            </a:r>
            <a:endParaRPr lang="de-DE" sz="1697" u="sng" dirty="0">
              <a:solidFill>
                <a:srgbClr val="005AA9"/>
              </a:solidFill>
            </a:endParaRPr>
          </a:p>
          <a:p>
            <a:endParaRPr lang="de-DE" sz="1697" dirty="0"/>
          </a:p>
        </p:txBody>
      </p:sp>
      <p:pic>
        <p:nvPicPr>
          <p:cNvPr id="10" name="Bild 11">
            <a:extLst>
              <a:ext uri="{FF2B5EF4-FFF2-40B4-BE49-F238E27FC236}">
                <a16:creationId xmlns:a16="http://schemas.microsoft.com/office/drawing/2014/main" id="{DA98CB7B-A005-41EC-B7E3-D423574AC85D}"/>
              </a:ext>
            </a:extLst>
          </p:cNvPr>
          <p:cNvPicPr>
            <a:picLocks noChangeAspect="1"/>
          </p:cNvPicPr>
          <p:nvPr/>
        </p:nvPicPr>
        <p:blipFill>
          <a:blip r:embed="rId4">
            <a:duotone>
              <a:schemeClr val="accent3">
                <a:shade val="45000"/>
                <a:satMod val="135000"/>
              </a:schemeClr>
              <a:prstClr val="white"/>
            </a:duotone>
            <a:lum bright="-3000" contrast="40000"/>
            <a:extLst>
              <a:ext uri="{28A0092B-C50C-407E-A947-70E740481C1C}">
                <a14:useLocalDpi xmlns:a14="http://schemas.microsoft.com/office/drawing/2010/main"/>
              </a:ext>
            </a:extLst>
          </a:blip>
          <a:stretch>
            <a:fillRect/>
          </a:stretch>
        </p:blipFill>
        <p:spPr>
          <a:xfrm>
            <a:off x="492761" y="6235699"/>
            <a:ext cx="8420100" cy="469900"/>
          </a:xfrm>
          <a:prstGeom prst="rect">
            <a:avLst/>
          </a:prstGeom>
        </p:spPr>
      </p:pic>
    </p:spTree>
    <p:extLst>
      <p:ext uri="{BB962C8B-B14F-4D97-AF65-F5344CB8AC3E}">
        <p14:creationId xmlns:p14="http://schemas.microsoft.com/office/powerpoint/2010/main" val="3994681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C585B-3B37-4BE9-B93C-73D8C1EED581}"/>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9304D087-376B-4C49-9A7F-4656F24934F3}"/>
              </a:ext>
            </a:extLst>
          </p:cNvPr>
          <p:cNvSpPr>
            <a:spLocks noGrp="1"/>
          </p:cNvSpPr>
          <p:nvPr>
            <p:ph type="sldNum" sz="quarter" idx="10"/>
          </p:nvPr>
        </p:nvSpPr>
        <p:spPr/>
        <p:txBody>
          <a:bodyPr/>
          <a:lstStyle/>
          <a:p>
            <a:pPr>
              <a:defRPr/>
            </a:pPr>
            <a:fld id="{E99622A6-2984-FB43-B5DD-D01E2FE74CFA}" type="slidenum">
              <a:rPr lang="en-GB" smtClean="0"/>
              <a:pPr>
                <a:defRPr/>
              </a:pPr>
              <a:t>‹Nr.›</a:t>
            </a:fld>
            <a:endParaRPr lang="en-GB" dirty="0"/>
          </a:p>
        </p:txBody>
      </p:sp>
      <p:sp>
        <p:nvSpPr>
          <p:cNvPr id="4" name="Fußzeilenplatzhalter 3">
            <a:extLst>
              <a:ext uri="{FF2B5EF4-FFF2-40B4-BE49-F238E27FC236}">
                <a16:creationId xmlns:a16="http://schemas.microsoft.com/office/drawing/2014/main" id="{6F8DE3CD-720B-4BB1-B373-0FDEED8E0CB9}"/>
              </a:ext>
            </a:extLst>
          </p:cNvPr>
          <p:cNvSpPr>
            <a:spLocks noGrp="1"/>
          </p:cNvSpPr>
          <p:nvPr>
            <p:ph type="ftr" sz="quarter" idx="11"/>
          </p:nvPr>
        </p:nvSpPr>
        <p:spPr/>
        <p:txBody>
          <a:bodyPr/>
          <a:lstStyle/>
          <a:p>
            <a:pPr>
              <a:defRPr/>
            </a:pPr>
            <a:r>
              <a:rPr lang="de-DE"/>
              <a:t>Thema des Vortrags  |  Name des/der Referierenden</a:t>
            </a:r>
            <a:endParaRPr lang="en-GB" dirty="0"/>
          </a:p>
        </p:txBody>
      </p:sp>
      <p:sp>
        <p:nvSpPr>
          <p:cNvPr id="5" name="Datumsplatzhalter 4">
            <a:extLst>
              <a:ext uri="{FF2B5EF4-FFF2-40B4-BE49-F238E27FC236}">
                <a16:creationId xmlns:a16="http://schemas.microsoft.com/office/drawing/2014/main" id="{1FB4F7EA-C224-424A-9D2A-F539FD3250E5}"/>
              </a:ext>
            </a:extLst>
          </p:cNvPr>
          <p:cNvSpPr>
            <a:spLocks noGrp="1"/>
          </p:cNvSpPr>
          <p:nvPr>
            <p:ph type="dt" sz="half" idx="12"/>
          </p:nvPr>
        </p:nvSpPr>
        <p:spPr/>
        <p:txBody>
          <a:bodyPr/>
          <a:lstStyle/>
          <a:p>
            <a:pPr>
              <a:defRPr/>
            </a:pPr>
            <a:fld id="{7B25F234-DEA2-CF4B-A81A-96027AB4923C}" type="datetime1">
              <a:rPr lang="de-DE" smtClean="0"/>
              <a:t>27.09.2023</a:t>
            </a:fld>
            <a:endParaRPr lang="en-GB" dirty="0"/>
          </a:p>
        </p:txBody>
      </p:sp>
    </p:spTree>
    <p:extLst>
      <p:ext uri="{BB962C8B-B14F-4D97-AF65-F5344CB8AC3E}">
        <p14:creationId xmlns:p14="http://schemas.microsoft.com/office/powerpoint/2010/main" val="13105592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Leer_Pfeil">
    <p:spTree>
      <p:nvGrpSpPr>
        <p:cNvPr id="1" name=""/>
        <p:cNvGrpSpPr/>
        <p:nvPr/>
      </p:nvGrpSpPr>
      <p:grpSpPr>
        <a:xfrm>
          <a:off x="0" y="0"/>
          <a:ext cx="0" cy="0"/>
          <a:chOff x="0" y="0"/>
          <a:chExt cx="0" cy="0"/>
        </a:xfrm>
      </p:grpSpPr>
      <p:sp>
        <p:nvSpPr>
          <p:cNvPr id="7" name="Foliennummernplatzhalter 6"/>
          <p:cNvSpPr>
            <a:spLocks noGrp="1"/>
          </p:cNvSpPr>
          <p:nvPr>
            <p:ph type="sldNum" sz="quarter" idx="4"/>
          </p:nvPr>
        </p:nvSpPr>
        <p:spPr>
          <a:xfrm>
            <a:off x="8391982" y="6484197"/>
            <a:ext cx="556554" cy="367200"/>
          </a:xfrm>
          <a:prstGeom prst="rect">
            <a:avLst/>
          </a:prstGeom>
        </p:spPr>
        <p:txBody>
          <a:bodyPr/>
          <a:lstStyle>
            <a:lvl1pPr algn="l">
              <a:defRPr sz="943">
                <a:solidFill>
                  <a:schemeClr val="tx1">
                    <a:lumMod val="50000"/>
                    <a:lumOff val="50000"/>
                  </a:schemeClr>
                </a:solidFill>
                <a:latin typeface="+mn-lt"/>
                <a:cs typeface="Replica Std"/>
              </a:defRPr>
            </a:lvl1pPr>
          </a:lstStyle>
          <a:p>
            <a:pPr>
              <a:defRPr/>
            </a:pPr>
            <a:fld id="{E99622A6-2984-FB43-B5DD-D01E2FE74CFA}" type="slidenum">
              <a:rPr lang="en-GB" smtClean="0"/>
              <a:pPr>
                <a:defRPr/>
              </a:pPr>
              <a:t>‹Nr.›</a:t>
            </a:fld>
            <a:endParaRPr lang="en-GB" dirty="0"/>
          </a:p>
        </p:txBody>
      </p:sp>
      <p:sp>
        <p:nvSpPr>
          <p:cNvPr id="8" name="Fußzeilenplatzhalter 5"/>
          <p:cNvSpPr>
            <a:spLocks noGrp="1"/>
          </p:cNvSpPr>
          <p:nvPr>
            <p:ph type="ftr" sz="quarter" idx="3"/>
          </p:nvPr>
        </p:nvSpPr>
        <p:spPr>
          <a:xfrm>
            <a:off x="2653260" y="6484197"/>
            <a:ext cx="4842305" cy="367200"/>
          </a:xfrm>
          <a:prstGeom prst="rect">
            <a:avLst/>
          </a:prstGeom>
        </p:spPr>
        <p:txBody>
          <a:bodyPr rtlCol="0"/>
          <a:lstStyle>
            <a:lvl1pPr algn="r" fontAlgn="auto">
              <a:spcBef>
                <a:spcPts val="0"/>
              </a:spcBef>
              <a:spcAft>
                <a:spcPts val="0"/>
              </a:spcAft>
              <a:defRPr sz="943">
                <a:solidFill>
                  <a:schemeClr val="tx1">
                    <a:lumMod val="50000"/>
                    <a:lumOff val="50000"/>
                  </a:schemeClr>
                </a:solidFill>
                <a:latin typeface="+mn-lt"/>
                <a:ea typeface="+mn-ea"/>
                <a:cs typeface="Replica Std"/>
              </a:defRPr>
            </a:lvl1pPr>
          </a:lstStyle>
          <a:p>
            <a:pPr>
              <a:defRPr/>
            </a:pPr>
            <a:r>
              <a:rPr lang="de-DE"/>
              <a:t>Thema des Vortrags  |  Name des/der Referierenden</a:t>
            </a:r>
            <a:endParaRPr lang="en-GB" dirty="0"/>
          </a:p>
        </p:txBody>
      </p:sp>
      <p:sp>
        <p:nvSpPr>
          <p:cNvPr id="10" name="Datumsplatzhalter 4"/>
          <p:cNvSpPr>
            <a:spLocks noGrp="1"/>
          </p:cNvSpPr>
          <p:nvPr>
            <p:ph type="dt" sz="half" idx="2"/>
          </p:nvPr>
        </p:nvSpPr>
        <p:spPr>
          <a:xfrm>
            <a:off x="7496688" y="6484197"/>
            <a:ext cx="900000" cy="367200"/>
          </a:xfrm>
          <a:prstGeom prst="rect">
            <a:avLst/>
          </a:prstGeom>
        </p:spPr>
        <p:txBody>
          <a:bodyPr/>
          <a:lstStyle>
            <a:lvl1pPr algn="ctr">
              <a:defRPr sz="943">
                <a:solidFill>
                  <a:schemeClr val="tx1">
                    <a:lumMod val="50000"/>
                    <a:lumOff val="50000"/>
                  </a:schemeClr>
                </a:solidFill>
                <a:latin typeface="+mn-lt"/>
                <a:cs typeface="Replica Std"/>
              </a:defRPr>
            </a:lvl1pPr>
          </a:lstStyle>
          <a:p>
            <a:pPr>
              <a:defRPr/>
            </a:pPr>
            <a:fld id="{7B25F234-DEA2-CF4B-A81A-96027AB4923C}" type="datetime1">
              <a:rPr lang="de-DE" smtClean="0"/>
              <a:pPr>
                <a:defRPr/>
              </a:pPr>
              <a:t>27.09.2023</a:t>
            </a:fld>
            <a:endParaRPr lang="en-GB" dirty="0"/>
          </a:p>
        </p:txBody>
      </p:sp>
      <p:sp>
        <p:nvSpPr>
          <p:cNvPr id="11" name="Rechteck 10"/>
          <p:cNvSpPr/>
          <p:nvPr/>
        </p:nvSpPr>
        <p:spPr>
          <a:xfrm>
            <a:off x="1" y="1"/>
            <a:ext cx="9144000" cy="1937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97"/>
          </a:p>
        </p:txBody>
      </p:sp>
    </p:spTree>
    <p:extLst>
      <p:ext uri="{BB962C8B-B14F-4D97-AF65-F5344CB8AC3E}">
        <p14:creationId xmlns:p14="http://schemas.microsoft.com/office/powerpoint/2010/main" val="2241476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Rechteck 7"/>
          <p:cNvSpPr/>
          <p:nvPr/>
        </p:nvSpPr>
        <p:spPr>
          <a:xfrm>
            <a:off x="1" y="5"/>
            <a:ext cx="9144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97"/>
          </a:p>
        </p:txBody>
      </p:sp>
      <p:sp>
        <p:nvSpPr>
          <p:cNvPr id="5" name="Foliennummernplatzhalter 6"/>
          <p:cNvSpPr>
            <a:spLocks noGrp="1"/>
          </p:cNvSpPr>
          <p:nvPr>
            <p:ph type="sldNum" sz="quarter" idx="4"/>
          </p:nvPr>
        </p:nvSpPr>
        <p:spPr>
          <a:xfrm>
            <a:off x="8391982" y="6484197"/>
            <a:ext cx="556554" cy="367200"/>
          </a:xfrm>
          <a:prstGeom prst="rect">
            <a:avLst/>
          </a:prstGeom>
        </p:spPr>
        <p:txBody>
          <a:bodyPr/>
          <a:lstStyle>
            <a:lvl1pPr algn="l">
              <a:defRPr sz="943">
                <a:solidFill>
                  <a:schemeClr val="tx1">
                    <a:lumMod val="50000"/>
                    <a:lumOff val="50000"/>
                  </a:schemeClr>
                </a:solidFill>
                <a:latin typeface="+mn-lt"/>
                <a:cs typeface="Replica Std"/>
              </a:defRPr>
            </a:lvl1pPr>
          </a:lstStyle>
          <a:p>
            <a:pPr>
              <a:defRPr/>
            </a:pPr>
            <a:fld id="{E99622A6-2984-FB43-B5DD-D01E2FE74CFA}" type="slidenum">
              <a:rPr lang="en-GB" smtClean="0"/>
              <a:pPr>
                <a:defRPr/>
              </a:pPr>
              <a:t>‹Nr.›</a:t>
            </a:fld>
            <a:endParaRPr lang="en-GB" dirty="0"/>
          </a:p>
        </p:txBody>
      </p:sp>
      <p:sp>
        <p:nvSpPr>
          <p:cNvPr id="6" name="Fußzeilenplatzhalter 5"/>
          <p:cNvSpPr>
            <a:spLocks noGrp="1"/>
          </p:cNvSpPr>
          <p:nvPr>
            <p:ph type="ftr" sz="quarter" idx="3"/>
          </p:nvPr>
        </p:nvSpPr>
        <p:spPr>
          <a:xfrm>
            <a:off x="2653260" y="6484197"/>
            <a:ext cx="4842305" cy="367200"/>
          </a:xfrm>
          <a:prstGeom prst="rect">
            <a:avLst/>
          </a:prstGeom>
        </p:spPr>
        <p:txBody>
          <a:bodyPr rtlCol="0"/>
          <a:lstStyle>
            <a:lvl1pPr algn="r" fontAlgn="auto">
              <a:spcBef>
                <a:spcPts val="0"/>
              </a:spcBef>
              <a:spcAft>
                <a:spcPts val="0"/>
              </a:spcAft>
              <a:defRPr sz="943">
                <a:solidFill>
                  <a:schemeClr val="tx1">
                    <a:lumMod val="50000"/>
                    <a:lumOff val="50000"/>
                  </a:schemeClr>
                </a:solidFill>
                <a:latin typeface="+mn-lt"/>
                <a:ea typeface="+mn-ea"/>
                <a:cs typeface="Replica Std"/>
              </a:defRPr>
            </a:lvl1pPr>
          </a:lstStyle>
          <a:p>
            <a:pPr>
              <a:defRPr/>
            </a:pPr>
            <a:r>
              <a:rPr lang="de-DE"/>
              <a:t>Thema des Vortrags  |  Name des/der Referierenden</a:t>
            </a:r>
            <a:endParaRPr lang="en-GB" dirty="0"/>
          </a:p>
        </p:txBody>
      </p:sp>
      <p:sp>
        <p:nvSpPr>
          <p:cNvPr id="7" name="Datumsplatzhalter 4"/>
          <p:cNvSpPr>
            <a:spLocks noGrp="1"/>
          </p:cNvSpPr>
          <p:nvPr>
            <p:ph type="dt" sz="half" idx="2"/>
          </p:nvPr>
        </p:nvSpPr>
        <p:spPr>
          <a:xfrm>
            <a:off x="7496688" y="6484197"/>
            <a:ext cx="900000" cy="367200"/>
          </a:xfrm>
          <a:prstGeom prst="rect">
            <a:avLst/>
          </a:prstGeom>
        </p:spPr>
        <p:txBody>
          <a:bodyPr/>
          <a:lstStyle>
            <a:lvl1pPr algn="ctr">
              <a:defRPr sz="943">
                <a:solidFill>
                  <a:schemeClr val="tx1">
                    <a:lumMod val="50000"/>
                    <a:lumOff val="50000"/>
                  </a:schemeClr>
                </a:solidFill>
                <a:latin typeface="+mn-lt"/>
                <a:cs typeface="Replica Std"/>
              </a:defRPr>
            </a:lvl1pPr>
          </a:lstStyle>
          <a:p>
            <a:pPr>
              <a:defRPr/>
            </a:pPr>
            <a:fld id="{7B25F234-DEA2-CF4B-A81A-96027AB4923C}" type="datetime1">
              <a:rPr lang="de-DE" smtClean="0"/>
              <a:pPr>
                <a:defRPr/>
              </a:pPr>
              <a:t>27.09.2023</a:t>
            </a:fld>
            <a:endParaRPr lang="en-GB" dirty="0"/>
          </a:p>
        </p:txBody>
      </p:sp>
    </p:spTree>
    <p:extLst>
      <p:ext uri="{BB962C8B-B14F-4D97-AF65-F5344CB8AC3E}">
        <p14:creationId xmlns:p14="http://schemas.microsoft.com/office/powerpoint/2010/main" val="139937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Titelfolie">
    <p:spTree>
      <p:nvGrpSpPr>
        <p:cNvPr id="1" name=""/>
        <p:cNvGrpSpPr/>
        <p:nvPr/>
      </p:nvGrpSpPr>
      <p:grpSpPr>
        <a:xfrm>
          <a:off x="0" y="0"/>
          <a:ext cx="0" cy="0"/>
          <a:chOff x="0" y="0"/>
          <a:chExt cx="0" cy="0"/>
        </a:xfrm>
      </p:grpSpPr>
      <p:pic>
        <p:nvPicPr>
          <p:cNvPr id="2" name="Bild 1"/>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1"/>
            <a:ext cx="9144000" cy="6858000"/>
          </a:xfrm>
          <a:prstGeom prst="rect">
            <a:avLst/>
          </a:prstGeom>
        </p:spPr>
      </p:pic>
      <p:sp>
        <p:nvSpPr>
          <p:cNvPr id="16" name="Rechteck 15"/>
          <p:cNvSpPr/>
          <p:nvPr userDrawn="1"/>
        </p:nvSpPr>
        <p:spPr>
          <a:xfrm>
            <a:off x="0" y="5057779"/>
            <a:ext cx="9144000" cy="1800225"/>
          </a:xfrm>
          <a:prstGeom prst="rect">
            <a:avLst/>
          </a:prstGeom>
          <a:gradFill>
            <a:gsLst>
              <a:gs pos="24000">
                <a:schemeClr val="bg1">
                  <a:alpha val="0"/>
                </a:schemeClr>
              </a:gs>
              <a:gs pos="61000">
                <a:schemeClr val="bg1">
                  <a:alpha val="34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5" name="Rechteck 14"/>
          <p:cNvSpPr/>
          <p:nvPr userDrawn="1"/>
        </p:nvSpPr>
        <p:spPr>
          <a:xfrm>
            <a:off x="0" y="0"/>
            <a:ext cx="9144000" cy="3330054"/>
          </a:xfrm>
          <a:prstGeom prst="rect">
            <a:avLst/>
          </a:prstGeom>
          <a:gradFill>
            <a:gsLst>
              <a:gs pos="0">
                <a:schemeClr val="tx1">
                  <a:alpha val="0"/>
                </a:schemeClr>
              </a:gs>
              <a:gs pos="68000">
                <a:srgbClr val="000000">
                  <a:alpha val="21000"/>
                </a:srgbClr>
              </a:gs>
              <a:gs pos="41000">
                <a:srgbClr val="000000">
                  <a:alpha val="47000"/>
                </a:srgbClr>
              </a:gs>
              <a:gs pos="100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87044" name="Rectangle 4"/>
          <p:cNvSpPr>
            <a:spLocks noGrp="1" noChangeArrowheads="1"/>
          </p:cNvSpPr>
          <p:nvPr>
            <p:ph type="subTitle" idx="1"/>
          </p:nvPr>
        </p:nvSpPr>
        <p:spPr>
          <a:xfrm>
            <a:off x="503310" y="1449388"/>
            <a:ext cx="4293976" cy="944562"/>
          </a:xfrm>
        </p:spPr>
        <p:txBody>
          <a:bodyPr lIns="0" tIns="0" rIns="0" bIns="0"/>
          <a:lstStyle>
            <a:lvl1pPr marL="0" indent="0">
              <a:spcBef>
                <a:spcPct val="0"/>
              </a:spcBef>
              <a:buFont typeface="Wingdings" pitchFamily="2" charset="2"/>
              <a:buNone/>
              <a:defRPr sz="2100" b="0" i="0">
                <a:solidFill>
                  <a:srgbClr val="FFC000"/>
                </a:solidFill>
                <a:latin typeface="+mj-lt"/>
                <a:ea typeface="Verdana" charset="0"/>
                <a:cs typeface="Verdana" charset="0"/>
              </a:defRPr>
            </a:lvl1pPr>
          </a:lstStyle>
          <a:p>
            <a:r>
              <a:rPr lang="de-DE" dirty="0"/>
              <a:t>Formatvorlage des Untertitelmasters durch Klicken bearbeiten</a:t>
            </a:r>
          </a:p>
        </p:txBody>
      </p:sp>
      <p:sp>
        <p:nvSpPr>
          <p:cNvPr id="12" name="Titel 11"/>
          <p:cNvSpPr>
            <a:spLocks noGrp="1"/>
          </p:cNvSpPr>
          <p:nvPr>
            <p:ph type="title" hasCustomPrompt="1"/>
          </p:nvPr>
        </p:nvSpPr>
        <p:spPr>
          <a:xfrm>
            <a:off x="504002" y="496800"/>
            <a:ext cx="6709599" cy="838200"/>
          </a:xfrm>
        </p:spPr>
        <p:txBody>
          <a:bodyPr/>
          <a:lstStyle>
            <a:lvl1pPr>
              <a:defRPr sz="2400">
                <a:solidFill>
                  <a:srgbClr val="FFC000"/>
                </a:solidFill>
              </a:defRPr>
            </a:lvl1pPr>
          </a:lstStyle>
          <a:p>
            <a:r>
              <a:rPr lang="de-DE" dirty="0"/>
              <a:t>TITELMASTERFORMAT DURCH KLICKEN BEARBEITEN</a:t>
            </a:r>
          </a:p>
        </p:txBody>
      </p:sp>
      <p:sp>
        <p:nvSpPr>
          <p:cNvPr id="9" name="Titel 2"/>
          <p:cNvSpPr txBox="1">
            <a:spLocks/>
          </p:cNvSpPr>
          <p:nvPr userDrawn="1"/>
        </p:nvSpPr>
        <p:spPr bwMode="auto">
          <a:xfrm>
            <a:off x="2128957" y="5590818"/>
            <a:ext cx="1359221" cy="8382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r>
              <a:rPr lang="de-DE" sz="3700" b="0" kern="0" dirty="0">
                <a:solidFill>
                  <a:srgbClr val="FFC000"/>
                </a:solidFill>
              </a:rPr>
              <a:t>IDD</a:t>
            </a:r>
          </a:p>
        </p:txBody>
      </p:sp>
      <p:grpSp>
        <p:nvGrpSpPr>
          <p:cNvPr id="17" name="Gruppierung 16"/>
          <p:cNvGrpSpPr/>
          <p:nvPr userDrawn="1"/>
        </p:nvGrpSpPr>
        <p:grpSpPr>
          <a:xfrm>
            <a:off x="7224127" y="512909"/>
            <a:ext cx="1919875" cy="795600"/>
            <a:chOff x="7224125" y="512909"/>
            <a:chExt cx="1919875" cy="795600"/>
          </a:xfrm>
          <a:solidFill>
            <a:schemeClr val="bg1"/>
          </a:solidFill>
        </p:grpSpPr>
        <p:sp>
          <p:nvSpPr>
            <p:cNvPr id="18" name="Rechteck 17"/>
            <p:cNvSpPr/>
            <p:nvPr userDrawn="1"/>
          </p:nvSpPr>
          <p:spPr>
            <a:xfrm>
              <a:off x="7229475" y="512909"/>
              <a:ext cx="1914525" cy="795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19" name="Picture 9" descr="tud_logo"/>
            <p:cNvPicPr>
              <a:picLocks noChangeAspect="1" noChangeArrowheads="1"/>
            </p:cNvPicPr>
            <p:nvPr userDrawn="1"/>
          </p:nvPicPr>
          <p:blipFill>
            <a:blip r:embed="rId3" cstate="print">
              <a:clrChange>
                <a:clrFrom>
                  <a:srgbClr val="FDFDFD"/>
                </a:clrFrom>
                <a:clrTo>
                  <a:srgbClr val="FDFDFD">
                    <a:alpha val="0"/>
                  </a:srgbClr>
                </a:clrTo>
              </a:clrChange>
              <a:extLst>
                <a:ext uri="{28A0092B-C50C-407E-A947-70E740481C1C}">
                  <a14:useLocalDpi xmlns:a14="http://schemas.microsoft.com/office/drawing/2010/main"/>
                </a:ext>
              </a:extLst>
            </a:blip>
            <a:srcRect r="5453"/>
            <a:stretch>
              <a:fillRect/>
            </a:stretch>
          </p:blipFill>
          <p:spPr bwMode="auto">
            <a:xfrm>
              <a:off x="7224125" y="514628"/>
              <a:ext cx="1873250" cy="792162"/>
            </a:xfrm>
            <a:prstGeom prst="rect">
              <a:avLst/>
            </a:prstGeom>
            <a:grpFill/>
            <a:ln w="9525">
              <a:noFill/>
              <a:miter lim="800000"/>
              <a:headEnd/>
              <a:tailEnd/>
            </a:ln>
          </p:spPr>
        </p:pic>
      </p:grpSp>
      <p:pic>
        <p:nvPicPr>
          <p:cNvPr id="13" name="Bild 8">
            <a:extLst>
              <a:ext uri="{FF2B5EF4-FFF2-40B4-BE49-F238E27FC236}">
                <a16:creationId xmlns:a16="http://schemas.microsoft.com/office/drawing/2014/main" id="{7B2B425C-C610-41B3-B098-B2ADC56514A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92760" y="5836492"/>
            <a:ext cx="8420100" cy="508000"/>
          </a:xfrm>
          <a:prstGeom prst="rect">
            <a:avLst/>
          </a:prstGeom>
        </p:spPr>
      </p:pic>
    </p:spTree>
    <p:extLst>
      <p:ext uri="{BB962C8B-B14F-4D97-AF65-F5344CB8AC3E}">
        <p14:creationId xmlns:p14="http://schemas.microsoft.com/office/powerpoint/2010/main" val="2676815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7_Titelfolie">
    <p:spTree>
      <p:nvGrpSpPr>
        <p:cNvPr id="1" name=""/>
        <p:cNvGrpSpPr/>
        <p:nvPr/>
      </p:nvGrpSpPr>
      <p:grpSpPr>
        <a:xfrm>
          <a:off x="0" y="0"/>
          <a:ext cx="0" cy="0"/>
          <a:chOff x="0" y="0"/>
          <a:chExt cx="0" cy="0"/>
        </a:xfrm>
      </p:grpSpPr>
      <p:sp>
        <p:nvSpPr>
          <p:cNvPr id="14" name="Rechteck 13"/>
          <p:cNvSpPr/>
          <p:nvPr userDrawn="1"/>
        </p:nvSpPr>
        <p:spPr>
          <a:xfrm>
            <a:off x="0" y="0"/>
            <a:ext cx="9144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solidFill>
                <a:schemeClr val="tx1"/>
              </a:solidFill>
            </a:endParaRPr>
          </a:p>
        </p:txBody>
      </p:sp>
      <p:sp>
        <p:nvSpPr>
          <p:cNvPr id="87044" name="Rectangle 4"/>
          <p:cNvSpPr>
            <a:spLocks noGrp="1" noChangeArrowheads="1"/>
          </p:cNvSpPr>
          <p:nvPr>
            <p:ph type="subTitle" idx="1"/>
          </p:nvPr>
        </p:nvSpPr>
        <p:spPr>
          <a:xfrm>
            <a:off x="503310" y="1449388"/>
            <a:ext cx="4293976" cy="944562"/>
          </a:xfrm>
        </p:spPr>
        <p:txBody>
          <a:bodyPr lIns="0" tIns="0" rIns="0" bIns="0"/>
          <a:lstStyle>
            <a:lvl1pPr marL="0" indent="0">
              <a:spcBef>
                <a:spcPct val="0"/>
              </a:spcBef>
              <a:buFont typeface="Wingdings" pitchFamily="2" charset="2"/>
              <a:buNone/>
              <a:defRPr sz="2100" b="0" i="0">
                <a:solidFill>
                  <a:srgbClr val="0070C0"/>
                </a:solidFill>
                <a:latin typeface="+mj-lt"/>
                <a:ea typeface="Verdana" charset="0"/>
                <a:cs typeface="Verdana" charset="0"/>
              </a:defRPr>
            </a:lvl1pPr>
          </a:lstStyle>
          <a:p>
            <a:r>
              <a:rPr lang="de-DE" dirty="0"/>
              <a:t>Formatvorlage des Untertitelmasters durch Klicken bearbeiten</a:t>
            </a:r>
          </a:p>
        </p:txBody>
      </p:sp>
      <p:sp>
        <p:nvSpPr>
          <p:cNvPr id="12" name="Titel 11"/>
          <p:cNvSpPr>
            <a:spLocks noGrp="1"/>
          </p:cNvSpPr>
          <p:nvPr>
            <p:ph type="title" hasCustomPrompt="1"/>
          </p:nvPr>
        </p:nvSpPr>
        <p:spPr>
          <a:xfrm>
            <a:off x="504003" y="496800"/>
            <a:ext cx="6722299" cy="838200"/>
          </a:xfrm>
        </p:spPr>
        <p:txBody>
          <a:bodyPr/>
          <a:lstStyle>
            <a:lvl1pPr>
              <a:defRPr sz="2400">
                <a:solidFill>
                  <a:srgbClr val="0070C0"/>
                </a:solidFill>
              </a:defRPr>
            </a:lvl1pPr>
          </a:lstStyle>
          <a:p>
            <a:r>
              <a:rPr lang="de-DE" dirty="0"/>
              <a:t>TITELMASTERFORMAT DURCH KLICKEN BEARBEITEN</a:t>
            </a:r>
          </a:p>
        </p:txBody>
      </p:sp>
      <p:sp>
        <p:nvSpPr>
          <p:cNvPr id="9" name="Titel 2"/>
          <p:cNvSpPr txBox="1">
            <a:spLocks/>
          </p:cNvSpPr>
          <p:nvPr userDrawn="1"/>
        </p:nvSpPr>
        <p:spPr bwMode="auto">
          <a:xfrm>
            <a:off x="2128957" y="5590818"/>
            <a:ext cx="1359221" cy="8382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r>
              <a:rPr lang="de-DE" sz="3700" b="0" kern="0" dirty="0">
                <a:solidFill>
                  <a:srgbClr val="0070C0"/>
                </a:solidFill>
              </a:rPr>
              <a:t>IDD</a:t>
            </a:r>
          </a:p>
        </p:txBody>
      </p:sp>
      <p:grpSp>
        <p:nvGrpSpPr>
          <p:cNvPr id="15" name="Gruppierung 14"/>
          <p:cNvGrpSpPr/>
          <p:nvPr userDrawn="1"/>
        </p:nvGrpSpPr>
        <p:grpSpPr>
          <a:xfrm>
            <a:off x="7224127" y="512909"/>
            <a:ext cx="1919875" cy="795600"/>
            <a:chOff x="7224125" y="512909"/>
            <a:chExt cx="1919875" cy="795600"/>
          </a:xfrm>
          <a:solidFill>
            <a:schemeClr val="bg1"/>
          </a:solidFill>
        </p:grpSpPr>
        <p:sp>
          <p:nvSpPr>
            <p:cNvPr id="17" name="Rechteck 16"/>
            <p:cNvSpPr/>
            <p:nvPr userDrawn="1"/>
          </p:nvSpPr>
          <p:spPr>
            <a:xfrm>
              <a:off x="7229475" y="512909"/>
              <a:ext cx="1914525" cy="795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18" name="Picture 9" descr="tud_logo"/>
            <p:cNvPicPr>
              <a:picLocks noChangeAspect="1" noChangeArrowheads="1"/>
            </p:cNvPicPr>
            <p:nvPr userDrawn="1"/>
          </p:nvPicPr>
          <p:blipFill>
            <a:blip r:embed="rId2" cstate="print">
              <a:clrChange>
                <a:clrFrom>
                  <a:srgbClr val="FDFDFD"/>
                </a:clrFrom>
                <a:clrTo>
                  <a:srgbClr val="FDFDFD">
                    <a:alpha val="0"/>
                  </a:srgbClr>
                </a:clrTo>
              </a:clrChange>
              <a:extLst>
                <a:ext uri="{28A0092B-C50C-407E-A947-70E740481C1C}">
                  <a14:useLocalDpi xmlns:a14="http://schemas.microsoft.com/office/drawing/2010/main"/>
                </a:ext>
              </a:extLst>
            </a:blip>
            <a:srcRect r="5453"/>
            <a:stretch>
              <a:fillRect/>
            </a:stretch>
          </p:blipFill>
          <p:spPr bwMode="auto">
            <a:xfrm>
              <a:off x="7224125" y="514628"/>
              <a:ext cx="1873250" cy="792162"/>
            </a:xfrm>
            <a:prstGeom prst="rect">
              <a:avLst/>
            </a:prstGeom>
            <a:grpFill/>
            <a:ln w="9525">
              <a:noFill/>
              <a:miter lim="800000"/>
              <a:headEnd/>
              <a:tailEnd/>
            </a:ln>
          </p:spPr>
        </p:pic>
      </p:grpSp>
      <p:pic>
        <p:nvPicPr>
          <p:cNvPr id="10" name="Bild 15">
            <a:extLst>
              <a:ext uri="{FF2B5EF4-FFF2-40B4-BE49-F238E27FC236}">
                <a16:creationId xmlns:a16="http://schemas.microsoft.com/office/drawing/2014/main" id="{63A79F3C-37DC-4813-895C-CE2616E47598}"/>
              </a:ext>
            </a:extLst>
          </p:cNvPr>
          <p:cNvPicPr>
            <a:picLocks noChangeAspect="1"/>
          </p:cNvPicPr>
          <p:nvPr userDrawn="1"/>
        </p:nvPicPr>
        <p:blipFill>
          <a:blip r:embed="rId3">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93490" y="5840549"/>
            <a:ext cx="8420100" cy="508000"/>
          </a:xfrm>
          <a:prstGeom prst="rect">
            <a:avLst/>
          </a:prstGeom>
        </p:spPr>
      </p:pic>
      <p:pic>
        <p:nvPicPr>
          <p:cNvPr id="3" name="Grafik 2">
            <a:extLst>
              <a:ext uri="{FF2B5EF4-FFF2-40B4-BE49-F238E27FC236}">
                <a16:creationId xmlns:a16="http://schemas.microsoft.com/office/drawing/2014/main" id="{40AAC13F-BBDA-4A8F-B441-878753B5F1AE}"/>
              </a:ext>
            </a:extLst>
          </p:cNvPr>
          <p:cNvPicPr>
            <a:picLocks noChangeAspect="1"/>
          </p:cNvPicPr>
          <p:nvPr userDrawn="1"/>
        </p:nvPicPr>
        <p:blipFill rotWithShape="1">
          <a:blip>
            <a:extLst>
              <a:ext uri="{28A0092B-C50C-407E-A947-70E740481C1C}">
                <a14:useLocalDpi xmlns:a14="http://schemas.microsoft.com/office/drawing/2010/main" val="0"/>
              </a:ext>
            </a:extLst>
          </a:blip>
          <a:srcRect t="35402" b="7001"/>
          <a:stretch/>
        </p:blipFill>
        <p:spPr>
          <a:xfrm>
            <a:off x="503310" y="2508339"/>
            <a:ext cx="8011583" cy="3197518"/>
          </a:xfrm>
          <a:prstGeom prst="rect">
            <a:avLst/>
          </a:prstGeom>
        </p:spPr>
      </p:pic>
    </p:spTree>
    <p:extLst>
      <p:ext uri="{BB962C8B-B14F-4D97-AF65-F5344CB8AC3E}">
        <p14:creationId xmlns:p14="http://schemas.microsoft.com/office/powerpoint/2010/main" val="1805839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enutzerdefiniertes Layout">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8969AA-5C65-4019-A8A8-CE8AFE068D6C}"/>
              </a:ext>
            </a:extLst>
          </p:cNvPr>
          <p:cNvSpPr>
            <a:spLocks noGrp="1"/>
          </p:cNvSpPr>
          <p:nvPr>
            <p:ph type="title" hasCustomPrompt="1"/>
          </p:nvPr>
        </p:nvSpPr>
        <p:spPr>
          <a:xfrm>
            <a:off x="504002" y="496800"/>
            <a:ext cx="6633399" cy="838200"/>
          </a:xfrm>
        </p:spPr>
        <p:txBody>
          <a:bodyPr/>
          <a:lstStyle>
            <a:lvl1pPr>
              <a:defRPr sz="2400">
                <a:solidFill>
                  <a:srgbClr val="0070C0"/>
                </a:solidFill>
              </a:defRPr>
            </a:lvl1pPr>
          </a:lstStyle>
          <a:p>
            <a:r>
              <a:rPr lang="de-DE" dirty="0"/>
              <a:t>Zwischenfolie</a:t>
            </a:r>
          </a:p>
        </p:txBody>
      </p:sp>
      <p:sp>
        <p:nvSpPr>
          <p:cNvPr id="3" name="Foliennummernplatzhalter 2">
            <a:extLst>
              <a:ext uri="{FF2B5EF4-FFF2-40B4-BE49-F238E27FC236}">
                <a16:creationId xmlns:a16="http://schemas.microsoft.com/office/drawing/2014/main" id="{04564E6E-CD96-47A0-983E-05EC57B78907}"/>
              </a:ext>
            </a:extLst>
          </p:cNvPr>
          <p:cNvSpPr>
            <a:spLocks noGrp="1"/>
          </p:cNvSpPr>
          <p:nvPr>
            <p:ph type="sldNum" sz="quarter" idx="10"/>
          </p:nvPr>
        </p:nvSpPr>
        <p:spPr/>
        <p:txBody>
          <a:bodyPr/>
          <a:lstStyle>
            <a:lvl1pPr>
              <a:defRPr>
                <a:solidFill>
                  <a:schemeClr val="bg1">
                    <a:lumMod val="50000"/>
                  </a:schemeClr>
                </a:solidFill>
              </a:defRPr>
            </a:lvl1pPr>
          </a:lstStyle>
          <a:p>
            <a:pPr>
              <a:defRPr/>
            </a:pPr>
            <a:fld id="{E99622A6-2984-FB43-B5DD-D01E2FE74CFA}" type="slidenum">
              <a:rPr lang="en-GB" smtClean="0"/>
              <a:pPr>
                <a:defRPr/>
              </a:pPr>
              <a:t>‹Nr.›</a:t>
            </a:fld>
            <a:endParaRPr lang="en-GB" dirty="0"/>
          </a:p>
        </p:txBody>
      </p:sp>
      <p:sp>
        <p:nvSpPr>
          <p:cNvPr id="4" name="Fußzeilenplatzhalter 3">
            <a:extLst>
              <a:ext uri="{FF2B5EF4-FFF2-40B4-BE49-F238E27FC236}">
                <a16:creationId xmlns:a16="http://schemas.microsoft.com/office/drawing/2014/main" id="{C880302E-0EC6-48F9-8A77-64DA505B9E69}"/>
              </a:ext>
            </a:extLst>
          </p:cNvPr>
          <p:cNvSpPr>
            <a:spLocks noGrp="1"/>
          </p:cNvSpPr>
          <p:nvPr>
            <p:ph type="ftr" sz="quarter" idx="11"/>
          </p:nvPr>
        </p:nvSpPr>
        <p:spPr/>
        <p:txBody>
          <a:bodyPr/>
          <a:lstStyle>
            <a:lvl1pPr>
              <a:defRPr>
                <a:solidFill>
                  <a:schemeClr val="bg1">
                    <a:lumMod val="50000"/>
                  </a:schemeClr>
                </a:solidFill>
              </a:defRPr>
            </a:lvl1pPr>
          </a:lstStyle>
          <a:p>
            <a:pPr>
              <a:defRPr/>
            </a:pPr>
            <a:r>
              <a:rPr lang="de-DE"/>
              <a:t>Thema des Vortrags  |  Name des/der Referierenden</a:t>
            </a:r>
            <a:endParaRPr lang="en-GB" dirty="0"/>
          </a:p>
        </p:txBody>
      </p:sp>
      <p:sp>
        <p:nvSpPr>
          <p:cNvPr id="5" name="Datumsplatzhalter 4">
            <a:extLst>
              <a:ext uri="{FF2B5EF4-FFF2-40B4-BE49-F238E27FC236}">
                <a16:creationId xmlns:a16="http://schemas.microsoft.com/office/drawing/2014/main" id="{0FB63387-EC3D-42D8-99E8-1B2A9D858455}"/>
              </a:ext>
            </a:extLst>
          </p:cNvPr>
          <p:cNvSpPr>
            <a:spLocks noGrp="1"/>
          </p:cNvSpPr>
          <p:nvPr>
            <p:ph type="dt" sz="half" idx="12"/>
          </p:nvPr>
        </p:nvSpPr>
        <p:spPr/>
        <p:txBody>
          <a:bodyPr/>
          <a:lstStyle>
            <a:lvl1pPr>
              <a:defRPr>
                <a:solidFill>
                  <a:schemeClr val="bg1">
                    <a:lumMod val="50000"/>
                  </a:schemeClr>
                </a:solidFill>
              </a:defRPr>
            </a:lvl1pPr>
          </a:lstStyle>
          <a:p>
            <a:pPr>
              <a:defRPr/>
            </a:pPr>
            <a:fld id="{7B25F234-DEA2-CF4B-A81A-96027AB4923C}" type="datetime1">
              <a:rPr lang="de-DE" smtClean="0"/>
              <a:pPr>
                <a:defRPr/>
              </a:pPr>
              <a:t>27.09.2023</a:t>
            </a:fld>
            <a:endParaRPr lang="en-GB" dirty="0"/>
          </a:p>
        </p:txBody>
      </p:sp>
      <p:sp>
        <p:nvSpPr>
          <p:cNvPr id="7" name="Bildplatzhalter 6">
            <a:extLst>
              <a:ext uri="{FF2B5EF4-FFF2-40B4-BE49-F238E27FC236}">
                <a16:creationId xmlns:a16="http://schemas.microsoft.com/office/drawing/2014/main" id="{258447A4-74A0-40BA-A87E-58238CF8EC29}"/>
              </a:ext>
            </a:extLst>
          </p:cNvPr>
          <p:cNvSpPr>
            <a:spLocks noGrp="1"/>
          </p:cNvSpPr>
          <p:nvPr>
            <p:ph type="pic" sz="quarter" idx="13"/>
          </p:nvPr>
        </p:nvSpPr>
        <p:spPr>
          <a:xfrm>
            <a:off x="504002" y="1543609"/>
            <a:ext cx="8003576" cy="4549953"/>
          </a:xfrm>
        </p:spPr>
        <p:txBody>
          <a:bodyPr/>
          <a:lstStyle/>
          <a:p>
            <a:endParaRPr lang="de-DE"/>
          </a:p>
        </p:txBody>
      </p:sp>
    </p:spTree>
    <p:extLst>
      <p:ext uri="{BB962C8B-B14F-4D97-AF65-F5344CB8AC3E}">
        <p14:creationId xmlns:p14="http://schemas.microsoft.com/office/powerpoint/2010/main" val="1058361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Abschnittsüberschrift_Druck">
    <p:spTree>
      <p:nvGrpSpPr>
        <p:cNvPr id="1" name=""/>
        <p:cNvGrpSpPr/>
        <p:nvPr/>
      </p:nvGrpSpPr>
      <p:grpSpPr>
        <a:xfrm>
          <a:off x="0" y="0"/>
          <a:ext cx="0" cy="0"/>
          <a:chOff x="0" y="0"/>
          <a:chExt cx="0" cy="0"/>
        </a:xfrm>
      </p:grpSpPr>
      <p:sp>
        <p:nvSpPr>
          <p:cNvPr id="17" name="Titel 11"/>
          <p:cNvSpPr>
            <a:spLocks noGrp="1"/>
          </p:cNvSpPr>
          <p:nvPr>
            <p:ph type="title" hasCustomPrompt="1"/>
          </p:nvPr>
        </p:nvSpPr>
        <p:spPr>
          <a:xfrm>
            <a:off x="504003" y="496800"/>
            <a:ext cx="6722299" cy="838200"/>
          </a:xfrm>
        </p:spPr>
        <p:txBody>
          <a:bodyPr/>
          <a:lstStyle>
            <a:lvl1pPr>
              <a:defRPr>
                <a:solidFill>
                  <a:srgbClr val="0070C0"/>
                </a:solidFill>
              </a:defRPr>
            </a:lvl1pPr>
          </a:lstStyle>
          <a:p>
            <a:r>
              <a:rPr lang="de-DE" dirty="0"/>
              <a:t>TITELMASTERFORMAT DURCH KLICKEN BEARBEITEN</a:t>
            </a:r>
          </a:p>
        </p:txBody>
      </p:sp>
      <p:sp>
        <p:nvSpPr>
          <p:cNvPr id="12" name="Rechteck 11"/>
          <p:cNvSpPr/>
          <p:nvPr userDrawn="1"/>
        </p:nvSpPr>
        <p:spPr>
          <a:xfrm>
            <a:off x="0" y="0"/>
            <a:ext cx="9144000" cy="436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2424901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04000" y="496800"/>
            <a:ext cx="6584560" cy="838200"/>
          </a:xfrm>
        </p:spPr>
        <p:txBody>
          <a:bodyPr/>
          <a:lstStyle>
            <a:lvl1pPr>
              <a:defRPr>
                <a:solidFill>
                  <a:schemeClr val="tx1"/>
                </a:solidFill>
              </a:defRPr>
            </a:lvl1pPr>
          </a:lstStyle>
          <a:p>
            <a:r>
              <a:rPr lang="de-DE" dirty="0"/>
              <a:t>Titelmasterformat durch Klicken bearbeiten</a:t>
            </a:r>
          </a:p>
        </p:txBody>
      </p:sp>
      <p:sp>
        <p:nvSpPr>
          <p:cNvPr id="11" name="Inhaltsplatzhalter 2"/>
          <p:cNvSpPr>
            <a:spLocks noGrp="1"/>
          </p:cNvSpPr>
          <p:nvPr>
            <p:ph idx="11" hasCustomPrompt="1"/>
          </p:nvPr>
        </p:nvSpPr>
        <p:spPr>
          <a:xfrm>
            <a:off x="504000" y="1617055"/>
            <a:ext cx="8123165" cy="4445520"/>
          </a:xfrm>
        </p:spPr>
        <p:txBody>
          <a:bodyPr/>
          <a:lstStyle>
            <a:lvl1pPr algn="l">
              <a:defRPr sz="2000">
                <a:solidFill>
                  <a:schemeClr val="tx1"/>
                </a:solidFill>
              </a:defRPr>
            </a:lvl1pPr>
            <a:lvl2pPr algn="l">
              <a:defRPr sz="1600">
                <a:solidFill>
                  <a:schemeClr val="tx1"/>
                </a:solidFill>
              </a:defRPr>
            </a:lvl2pPr>
            <a:lvl3pPr algn="l">
              <a:defRPr sz="1500">
                <a:solidFill>
                  <a:schemeClr val="tx1"/>
                </a:solidFill>
              </a:defRPr>
            </a:lvl3pPr>
            <a:lvl4pPr algn="l">
              <a:defRPr sz="1400">
                <a:solidFill>
                  <a:schemeClr val="tx1"/>
                </a:solidFill>
              </a:defRPr>
            </a:lvl4pPr>
            <a:lvl5pPr algn="l">
              <a:defRPr sz="1300">
                <a:solidFill>
                  <a:schemeClr val="tx1"/>
                </a:solidFill>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Foliennummernplatzhalter 6"/>
          <p:cNvSpPr>
            <a:spLocks noGrp="1"/>
          </p:cNvSpPr>
          <p:nvPr>
            <p:ph type="sldNum" sz="quarter" idx="4"/>
          </p:nvPr>
        </p:nvSpPr>
        <p:spPr>
          <a:xfrm>
            <a:off x="8391982" y="6484197"/>
            <a:ext cx="556554" cy="367200"/>
          </a:xfrm>
          <a:prstGeom prst="rect">
            <a:avLst/>
          </a:prstGeom>
        </p:spPr>
        <p:txBody>
          <a:bodyPr/>
          <a:lstStyle>
            <a:lvl1pPr algn="l">
              <a:defRPr sz="1000">
                <a:solidFill>
                  <a:schemeClr val="tx1">
                    <a:lumMod val="50000"/>
                    <a:lumOff val="50000"/>
                  </a:schemeClr>
                </a:solidFill>
                <a:latin typeface="+mn-lt"/>
                <a:cs typeface="Replica Std"/>
              </a:defRPr>
            </a:lvl1pPr>
          </a:lstStyle>
          <a:p>
            <a:pPr>
              <a:defRPr/>
            </a:pPr>
            <a:fld id="{E99622A6-2984-FB43-B5DD-D01E2FE74CFA}" type="slidenum">
              <a:rPr lang="en-GB" smtClean="0"/>
              <a:pPr>
                <a:defRPr/>
              </a:pPr>
              <a:t>‹Nr.›</a:t>
            </a:fld>
            <a:endParaRPr lang="en-GB" dirty="0"/>
          </a:p>
        </p:txBody>
      </p:sp>
      <p:sp>
        <p:nvSpPr>
          <p:cNvPr id="16" name="Fußzeilenplatzhalter 5"/>
          <p:cNvSpPr>
            <a:spLocks noGrp="1"/>
          </p:cNvSpPr>
          <p:nvPr>
            <p:ph type="ftr" sz="quarter" idx="3"/>
          </p:nvPr>
        </p:nvSpPr>
        <p:spPr>
          <a:xfrm>
            <a:off x="2653260" y="6484197"/>
            <a:ext cx="4842304" cy="367200"/>
          </a:xfrm>
          <a:prstGeom prst="rect">
            <a:avLst/>
          </a:prstGeom>
        </p:spPr>
        <p:txBody>
          <a:bodyPr rtlCol="0"/>
          <a:lstStyle>
            <a:lvl1pPr algn="r" fontAlgn="auto">
              <a:spcBef>
                <a:spcPts val="0"/>
              </a:spcBef>
              <a:spcAft>
                <a:spcPts val="0"/>
              </a:spcAft>
              <a:defRPr sz="1000">
                <a:solidFill>
                  <a:schemeClr val="tx1">
                    <a:lumMod val="50000"/>
                    <a:lumOff val="50000"/>
                  </a:schemeClr>
                </a:solidFill>
                <a:latin typeface="+mn-lt"/>
                <a:ea typeface="+mn-ea"/>
                <a:cs typeface="Replica Std"/>
              </a:defRPr>
            </a:lvl1pPr>
          </a:lstStyle>
          <a:p>
            <a:pPr>
              <a:defRPr/>
            </a:pPr>
            <a:r>
              <a:rPr lang="de-DE"/>
              <a:t>Thema des Vortrags  |  Name des/der Referierenden</a:t>
            </a:r>
            <a:endParaRPr lang="en-GB" dirty="0"/>
          </a:p>
        </p:txBody>
      </p:sp>
      <p:sp>
        <p:nvSpPr>
          <p:cNvPr id="17" name="Datumsplatzhalter 4"/>
          <p:cNvSpPr>
            <a:spLocks noGrp="1"/>
          </p:cNvSpPr>
          <p:nvPr>
            <p:ph type="dt" sz="half" idx="2"/>
          </p:nvPr>
        </p:nvSpPr>
        <p:spPr>
          <a:xfrm>
            <a:off x="7496687" y="6484197"/>
            <a:ext cx="900000" cy="367200"/>
          </a:xfrm>
          <a:prstGeom prst="rect">
            <a:avLst/>
          </a:prstGeom>
        </p:spPr>
        <p:txBody>
          <a:bodyPr/>
          <a:lstStyle>
            <a:lvl1pPr algn="ctr">
              <a:defRPr sz="1000">
                <a:solidFill>
                  <a:schemeClr val="tx1">
                    <a:lumMod val="50000"/>
                    <a:lumOff val="50000"/>
                  </a:schemeClr>
                </a:solidFill>
                <a:latin typeface="+mn-lt"/>
                <a:cs typeface="Replica Std"/>
              </a:defRPr>
            </a:lvl1pPr>
          </a:lstStyle>
          <a:p>
            <a:pPr>
              <a:defRPr/>
            </a:pPr>
            <a:fld id="{7B25F234-DEA2-CF4B-A81A-96027AB4923C}" type="datetime1">
              <a:rPr lang="de-DE" smtClean="0"/>
              <a:pPr>
                <a:defRPr/>
              </a:pPr>
              <a:t>27.09.2023</a:t>
            </a:fld>
            <a:endParaRPr lang="en-GB" dirty="0"/>
          </a:p>
        </p:txBody>
      </p:sp>
    </p:spTree>
    <p:extLst>
      <p:ext uri="{BB962C8B-B14F-4D97-AF65-F5344CB8AC3E}">
        <p14:creationId xmlns:p14="http://schemas.microsoft.com/office/powerpoint/2010/main" val="3398631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504000" y="496800"/>
            <a:ext cx="6584560" cy="838200"/>
          </a:xfrm>
        </p:spPr>
        <p:txBody>
          <a:bodyPr/>
          <a:lstStyle>
            <a:lvl1pPr>
              <a:defRPr>
                <a:solidFill>
                  <a:schemeClr val="tx1"/>
                </a:solidFill>
              </a:defRPr>
            </a:lvl1pPr>
          </a:lstStyle>
          <a:p>
            <a:r>
              <a:rPr lang="de-DE" dirty="0"/>
              <a:t>Titelmasterformat durch Klicken bearbeiten</a:t>
            </a:r>
          </a:p>
        </p:txBody>
      </p:sp>
      <p:sp>
        <p:nvSpPr>
          <p:cNvPr id="10" name="Inhaltsplatzhalter 2"/>
          <p:cNvSpPr>
            <a:spLocks noGrp="1"/>
          </p:cNvSpPr>
          <p:nvPr>
            <p:ph sz="half" idx="1" hasCustomPrompt="1"/>
          </p:nvPr>
        </p:nvSpPr>
        <p:spPr>
          <a:xfrm>
            <a:off x="504000" y="1620000"/>
            <a:ext cx="3924000" cy="4427236"/>
          </a:xfrm>
        </p:spPr>
        <p:txBody>
          <a:bodyPr/>
          <a:lstStyle>
            <a:lvl1pPr marL="0" indent="0">
              <a:defRPr sz="2000">
                <a:solidFill>
                  <a:schemeClr val="tx1"/>
                </a:solidFill>
              </a:defRPr>
            </a:lvl1pPr>
            <a:lvl2pPr>
              <a:defRPr sz="1600">
                <a:solidFill>
                  <a:schemeClr val="tx1"/>
                </a:solidFill>
              </a:defRPr>
            </a:lvl2pPr>
            <a:lvl3pPr>
              <a:defRPr sz="1500">
                <a:solidFill>
                  <a:schemeClr val="tx1"/>
                </a:solidFill>
              </a:defRPr>
            </a:lvl3pPr>
            <a:lvl4pPr>
              <a:defRPr sz="1400">
                <a:solidFill>
                  <a:schemeClr val="tx1"/>
                </a:solidFill>
              </a:defRPr>
            </a:lvl4pPr>
            <a:lvl5pPr>
              <a:defRPr sz="1300">
                <a:solidFill>
                  <a:schemeClr val="tx1"/>
                </a:solidFill>
              </a:defRPr>
            </a:lvl5pPr>
            <a:lvl6pPr>
              <a:defRPr sz="2160"/>
            </a:lvl6pPr>
            <a:lvl7pPr>
              <a:defRPr sz="2160"/>
            </a:lvl7pPr>
            <a:lvl8pPr>
              <a:defRPr sz="2160"/>
            </a:lvl8pPr>
            <a:lvl9pPr>
              <a:defRPr sz="216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Inhaltsplatzhalter 2"/>
          <p:cNvSpPr>
            <a:spLocks noGrp="1"/>
          </p:cNvSpPr>
          <p:nvPr>
            <p:ph sz="half" idx="10" hasCustomPrompt="1"/>
          </p:nvPr>
        </p:nvSpPr>
        <p:spPr>
          <a:xfrm>
            <a:off x="4686300" y="1620000"/>
            <a:ext cx="3938466" cy="4445520"/>
          </a:xfrm>
        </p:spPr>
        <p:txBody>
          <a:bodyPr/>
          <a:lstStyle>
            <a:lvl1pPr marL="0" indent="0">
              <a:defRPr sz="2000">
                <a:solidFill>
                  <a:schemeClr val="tx1"/>
                </a:solidFill>
              </a:defRPr>
            </a:lvl1pPr>
            <a:lvl2pPr>
              <a:defRPr sz="1600">
                <a:solidFill>
                  <a:schemeClr val="tx1"/>
                </a:solidFill>
              </a:defRPr>
            </a:lvl2pPr>
            <a:lvl3pPr>
              <a:defRPr sz="1500">
                <a:solidFill>
                  <a:schemeClr val="tx1"/>
                </a:solidFill>
              </a:defRPr>
            </a:lvl3pPr>
            <a:lvl4pPr>
              <a:defRPr sz="1400">
                <a:solidFill>
                  <a:schemeClr val="tx1"/>
                </a:solidFill>
              </a:defRPr>
            </a:lvl4pPr>
            <a:lvl5pPr>
              <a:defRPr sz="1300">
                <a:solidFill>
                  <a:schemeClr val="tx1"/>
                </a:solidFill>
              </a:defRPr>
            </a:lvl5pPr>
            <a:lvl6pPr>
              <a:defRPr sz="2160"/>
            </a:lvl6pPr>
            <a:lvl7pPr>
              <a:defRPr sz="2160"/>
            </a:lvl7pPr>
            <a:lvl8pPr>
              <a:defRPr sz="2160"/>
            </a:lvl8pPr>
            <a:lvl9pPr>
              <a:defRPr sz="216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Foliennummernplatzhalter 6"/>
          <p:cNvSpPr>
            <a:spLocks noGrp="1"/>
          </p:cNvSpPr>
          <p:nvPr>
            <p:ph type="sldNum" sz="quarter" idx="4"/>
          </p:nvPr>
        </p:nvSpPr>
        <p:spPr>
          <a:xfrm>
            <a:off x="8391982" y="6484197"/>
            <a:ext cx="556554" cy="367200"/>
          </a:xfrm>
          <a:prstGeom prst="rect">
            <a:avLst/>
          </a:prstGeom>
        </p:spPr>
        <p:txBody>
          <a:bodyPr/>
          <a:lstStyle>
            <a:lvl1pPr algn="l">
              <a:defRPr sz="1000">
                <a:solidFill>
                  <a:schemeClr val="tx1">
                    <a:lumMod val="50000"/>
                    <a:lumOff val="50000"/>
                  </a:schemeClr>
                </a:solidFill>
                <a:latin typeface="+mn-lt"/>
                <a:cs typeface="Replica Std"/>
              </a:defRPr>
            </a:lvl1pPr>
          </a:lstStyle>
          <a:p>
            <a:pPr>
              <a:defRPr/>
            </a:pPr>
            <a:fld id="{E99622A6-2984-FB43-B5DD-D01E2FE74CFA}" type="slidenum">
              <a:rPr lang="en-GB" smtClean="0"/>
              <a:pPr>
                <a:defRPr/>
              </a:pPr>
              <a:t>‹Nr.›</a:t>
            </a:fld>
            <a:endParaRPr lang="en-GB" dirty="0"/>
          </a:p>
        </p:txBody>
      </p:sp>
      <p:sp>
        <p:nvSpPr>
          <p:cNvPr id="15" name="Fußzeilenplatzhalter 5"/>
          <p:cNvSpPr>
            <a:spLocks noGrp="1"/>
          </p:cNvSpPr>
          <p:nvPr>
            <p:ph type="ftr" sz="quarter" idx="3"/>
          </p:nvPr>
        </p:nvSpPr>
        <p:spPr>
          <a:xfrm>
            <a:off x="2653260" y="6484197"/>
            <a:ext cx="4842304" cy="367200"/>
          </a:xfrm>
          <a:prstGeom prst="rect">
            <a:avLst/>
          </a:prstGeom>
        </p:spPr>
        <p:txBody>
          <a:bodyPr rtlCol="0"/>
          <a:lstStyle>
            <a:lvl1pPr algn="r" fontAlgn="auto">
              <a:spcBef>
                <a:spcPts val="0"/>
              </a:spcBef>
              <a:spcAft>
                <a:spcPts val="0"/>
              </a:spcAft>
              <a:defRPr sz="1000">
                <a:solidFill>
                  <a:schemeClr val="tx1">
                    <a:lumMod val="50000"/>
                    <a:lumOff val="50000"/>
                  </a:schemeClr>
                </a:solidFill>
                <a:latin typeface="+mn-lt"/>
                <a:ea typeface="+mn-ea"/>
                <a:cs typeface="Replica Std"/>
              </a:defRPr>
            </a:lvl1pPr>
          </a:lstStyle>
          <a:p>
            <a:pPr>
              <a:defRPr/>
            </a:pPr>
            <a:r>
              <a:rPr lang="de-DE"/>
              <a:t>Thema des Vortrags  |  Name des/der Referierenden</a:t>
            </a:r>
            <a:endParaRPr lang="en-GB" dirty="0"/>
          </a:p>
        </p:txBody>
      </p:sp>
      <p:sp>
        <p:nvSpPr>
          <p:cNvPr id="16" name="Datumsplatzhalter 4"/>
          <p:cNvSpPr>
            <a:spLocks noGrp="1"/>
          </p:cNvSpPr>
          <p:nvPr>
            <p:ph type="dt" sz="half" idx="2"/>
          </p:nvPr>
        </p:nvSpPr>
        <p:spPr>
          <a:xfrm>
            <a:off x="7496687" y="6484197"/>
            <a:ext cx="900000" cy="367200"/>
          </a:xfrm>
          <a:prstGeom prst="rect">
            <a:avLst/>
          </a:prstGeom>
        </p:spPr>
        <p:txBody>
          <a:bodyPr/>
          <a:lstStyle>
            <a:lvl1pPr algn="ctr">
              <a:defRPr sz="1000">
                <a:solidFill>
                  <a:schemeClr val="tx1">
                    <a:lumMod val="50000"/>
                    <a:lumOff val="50000"/>
                  </a:schemeClr>
                </a:solidFill>
                <a:latin typeface="+mn-lt"/>
                <a:cs typeface="Replica Std"/>
              </a:defRPr>
            </a:lvl1pPr>
          </a:lstStyle>
          <a:p>
            <a:pPr>
              <a:defRPr/>
            </a:pPr>
            <a:fld id="{7B25F234-DEA2-CF4B-A81A-96027AB4923C}" type="datetime1">
              <a:rPr lang="de-DE" smtClean="0"/>
              <a:pPr>
                <a:defRPr/>
              </a:pPr>
              <a:t>27.09.2023</a:t>
            </a:fld>
            <a:endParaRPr lang="en-GB" dirty="0"/>
          </a:p>
        </p:txBody>
      </p:sp>
    </p:spTree>
    <p:extLst>
      <p:ext uri="{BB962C8B-B14F-4D97-AF65-F5344CB8AC3E}">
        <p14:creationId xmlns:p14="http://schemas.microsoft.com/office/powerpoint/2010/main" val="3997486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image" Target="../media/image2.pn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179515" y="753420"/>
            <a:ext cx="8713663" cy="1081088"/>
          </a:xfrm>
          <a:prstGeom prst="rect">
            <a:avLst/>
          </a:prstGeom>
          <a:noFill/>
          <a:ln w="9525">
            <a:noFill/>
            <a:miter lim="800000"/>
            <a:headEnd/>
            <a:tailEnd/>
          </a:ln>
          <a:effectLst/>
        </p:spPr>
        <p:txBody>
          <a:bodyPr wrap="none" anchor="ctr"/>
          <a:lstStyle/>
          <a:p>
            <a:endParaRPr lang="de-DE" sz="1800">
              <a:latin typeface="+mn-lt"/>
              <a:cs typeface="Tahoma" pitchFamily="34" charset="0"/>
            </a:endParaRPr>
          </a:p>
        </p:txBody>
      </p:sp>
      <p:sp>
        <p:nvSpPr>
          <p:cNvPr id="1026" name="Rectangle 2"/>
          <p:cNvSpPr>
            <a:spLocks noGrp="1" noChangeArrowheads="1"/>
          </p:cNvSpPr>
          <p:nvPr>
            <p:ph type="title"/>
          </p:nvPr>
        </p:nvSpPr>
        <p:spPr bwMode="auto">
          <a:xfrm>
            <a:off x="504002" y="604800"/>
            <a:ext cx="6633399" cy="8382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de-DE" dirty="0"/>
              <a:t>TITELMASTERFORMAT DURCH KLICKEN BEARBEITEN - INTERN</a:t>
            </a:r>
          </a:p>
        </p:txBody>
      </p:sp>
      <p:sp>
        <p:nvSpPr>
          <p:cNvPr id="1027" name="Rectangle 3"/>
          <p:cNvSpPr>
            <a:spLocks noGrp="1" noChangeArrowheads="1"/>
          </p:cNvSpPr>
          <p:nvPr>
            <p:ph type="body" idx="1"/>
          </p:nvPr>
        </p:nvSpPr>
        <p:spPr bwMode="auto">
          <a:xfrm>
            <a:off x="504001" y="1620004"/>
            <a:ext cx="8411400" cy="4228469"/>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Rectangle 8"/>
          <p:cNvSpPr>
            <a:spLocks noChangeArrowheads="1"/>
          </p:cNvSpPr>
          <p:nvPr userDrawn="1"/>
        </p:nvSpPr>
        <p:spPr bwMode="auto">
          <a:xfrm>
            <a:off x="488952" y="304801"/>
            <a:ext cx="8462545" cy="54000"/>
          </a:xfrm>
          <a:prstGeom prst="rect">
            <a:avLst/>
          </a:prstGeom>
          <a:solidFill>
            <a:srgbClr val="0070C0">
              <a:alpha val="65000"/>
            </a:srgbClr>
          </a:solidFill>
          <a:ln w="3175">
            <a:noFill/>
            <a:miter lim="800000"/>
            <a:headEnd/>
            <a:tailEnd/>
          </a:ln>
        </p:spPr>
        <p:txBody>
          <a:bodyPr/>
          <a:lstStyle/>
          <a:p>
            <a:endParaRPr lang="de-DE" sz="1800" dirty="0">
              <a:latin typeface="+mn-lt"/>
              <a:cs typeface="Tahoma" pitchFamily="34" charset="0"/>
            </a:endParaRPr>
          </a:p>
        </p:txBody>
      </p:sp>
      <p:sp>
        <p:nvSpPr>
          <p:cNvPr id="15" name="Foliennummernplatzhalter 6"/>
          <p:cNvSpPr>
            <a:spLocks noGrp="1"/>
          </p:cNvSpPr>
          <p:nvPr>
            <p:ph type="sldNum" sz="quarter" idx="4"/>
          </p:nvPr>
        </p:nvSpPr>
        <p:spPr>
          <a:xfrm>
            <a:off x="8391982" y="6484197"/>
            <a:ext cx="556554" cy="367200"/>
          </a:xfrm>
          <a:prstGeom prst="rect">
            <a:avLst/>
          </a:prstGeom>
        </p:spPr>
        <p:txBody>
          <a:bodyPr/>
          <a:lstStyle>
            <a:lvl1pPr algn="l">
              <a:defRPr sz="1000">
                <a:solidFill>
                  <a:schemeClr val="tx1">
                    <a:lumMod val="50000"/>
                    <a:lumOff val="50000"/>
                  </a:schemeClr>
                </a:solidFill>
                <a:latin typeface="+mn-lt"/>
                <a:cs typeface="Replica Std"/>
              </a:defRPr>
            </a:lvl1pPr>
          </a:lstStyle>
          <a:p>
            <a:pPr>
              <a:defRPr/>
            </a:pPr>
            <a:fld id="{E99622A6-2984-FB43-B5DD-D01E2FE74CFA}" type="slidenum">
              <a:rPr lang="en-GB" smtClean="0"/>
              <a:pPr>
                <a:defRPr/>
              </a:pPr>
              <a:t>‹Nr.›</a:t>
            </a:fld>
            <a:endParaRPr lang="en-GB" dirty="0"/>
          </a:p>
        </p:txBody>
      </p:sp>
      <p:sp>
        <p:nvSpPr>
          <p:cNvPr id="16" name="Fußzeilenplatzhalter 5"/>
          <p:cNvSpPr>
            <a:spLocks noGrp="1"/>
          </p:cNvSpPr>
          <p:nvPr>
            <p:ph type="ftr" sz="quarter" idx="3"/>
          </p:nvPr>
        </p:nvSpPr>
        <p:spPr>
          <a:xfrm>
            <a:off x="2653260" y="6484197"/>
            <a:ext cx="4842304" cy="367200"/>
          </a:xfrm>
          <a:prstGeom prst="rect">
            <a:avLst/>
          </a:prstGeom>
        </p:spPr>
        <p:txBody>
          <a:bodyPr rtlCol="0"/>
          <a:lstStyle>
            <a:lvl1pPr algn="r" fontAlgn="auto">
              <a:spcBef>
                <a:spcPts val="0"/>
              </a:spcBef>
              <a:spcAft>
                <a:spcPts val="0"/>
              </a:spcAft>
              <a:defRPr sz="1000">
                <a:solidFill>
                  <a:schemeClr val="tx1">
                    <a:lumMod val="50000"/>
                    <a:lumOff val="50000"/>
                  </a:schemeClr>
                </a:solidFill>
                <a:latin typeface="+mn-lt"/>
                <a:ea typeface="+mn-ea"/>
                <a:cs typeface="Replica Std"/>
              </a:defRPr>
            </a:lvl1pPr>
          </a:lstStyle>
          <a:p>
            <a:pPr>
              <a:defRPr/>
            </a:pPr>
            <a:r>
              <a:rPr lang="de-DE"/>
              <a:t>Thema des Vortrags  |  Name des/der Referierenden</a:t>
            </a:r>
            <a:endParaRPr lang="en-GB" dirty="0"/>
          </a:p>
        </p:txBody>
      </p:sp>
      <p:sp>
        <p:nvSpPr>
          <p:cNvPr id="17" name="Datumsplatzhalter 4"/>
          <p:cNvSpPr>
            <a:spLocks noGrp="1"/>
          </p:cNvSpPr>
          <p:nvPr>
            <p:ph type="dt" sz="half" idx="2"/>
          </p:nvPr>
        </p:nvSpPr>
        <p:spPr>
          <a:xfrm>
            <a:off x="7496687" y="6484197"/>
            <a:ext cx="900000" cy="367200"/>
          </a:xfrm>
          <a:prstGeom prst="rect">
            <a:avLst/>
          </a:prstGeom>
        </p:spPr>
        <p:txBody>
          <a:bodyPr/>
          <a:lstStyle>
            <a:lvl1pPr algn="ctr">
              <a:defRPr sz="1000">
                <a:solidFill>
                  <a:schemeClr val="tx1">
                    <a:lumMod val="50000"/>
                    <a:lumOff val="50000"/>
                  </a:schemeClr>
                </a:solidFill>
                <a:latin typeface="+mn-lt"/>
                <a:cs typeface="Replica Std"/>
              </a:defRPr>
            </a:lvl1pPr>
          </a:lstStyle>
          <a:p>
            <a:pPr>
              <a:defRPr/>
            </a:pPr>
            <a:fld id="{7B25F234-DEA2-CF4B-A81A-96027AB4923C}" type="datetime1">
              <a:rPr lang="de-DE" smtClean="0"/>
              <a:pPr>
                <a:defRPr/>
              </a:pPr>
              <a:t>27.09.2023</a:t>
            </a:fld>
            <a:endParaRPr lang="en-GB" dirty="0"/>
          </a:p>
        </p:txBody>
      </p:sp>
      <p:sp>
        <p:nvSpPr>
          <p:cNvPr id="13" name="Titel 2"/>
          <p:cNvSpPr txBox="1">
            <a:spLocks/>
          </p:cNvSpPr>
          <p:nvPr userDrawn="1"/>
        </p:nvSpPr>
        <p:spPr bwMode="auto">
          <a:xfrm>
            <a:off x="1706117" y="6129132"/>
            <a:ext cx="1359221" cy="8382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r>
              <a:rPr lang="de-DE" sz="2750" b="0" kern="0" dirty="0">
                <a:solidFill>
                  <a:srgbClr val="0070C0"/>
                </a:solidFill>
              </a:rPr>
              <a:t>IDD</a:t>
            </a:r>
          </a:p>
        </p:txBody>
      </p:sp>
      <p:grpSp>
        <p:nvGrpSpPr>
          <p:cNvPr id="14" name="Gruppierung 13"/>
          <p:cNvGrpSpPr/>
          <p:nvPr userDrawn="1"/>
        </p:nvGrpSpPr>
        <p:grpSpPr>
          <a:xfrm>
            <a:off x="7224127" y="512909"/>
            <a:ext cx="1919875" cy="795600"/>
            <a:chOff x="7224125" y="512909"/>
            <a:chExt cx="1919875" cy="795600"/>
          </a:xfrm>
          <a:solidFill>
            <a:schemeClr val="bg1"/>
          </a:solidFill>
        </p:grpSpPr>
        <p:sp>
          <p:nvSpPr>
            <p:cNvPr id="18" name="Rechteck 17"/>
            <p:cNvSpPr/>
            <p:nvPr userDrawn="1"/>
          </p:nvSpPr>
          <p:spPr>
            <a:xfrm>
              <a:off x="7229475" y="512909"/>
              <a:ext cx="1914525" cy="795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19" name="Picture 9" descr="tud_logo"/>
            <p:cNvPicPr>
              <a:picLocks noChangeAspect="1" noChangeArrowheads="1"/>
            </p:cNvPicPr>
            <p:nvPr userDrawn="1"/>
          </p:nvPicPr>
          <p:blipFill>
            <a:blip r:embed="rId20" cstate="print">
              <a:clrChange>
                <a:clrFrom>
                  <a:srgbClr val="FDFDFD"/>
                </a:clrFrom>
                <a:clrTo>
                  <a:srgbClr val="FDFDFD">
                    <a:alpha val="0"/>
                  </a:srgbClr>
                </a:clrTo>
              </a:clrChange>
              <a:extLst>
                <a:ext uri="{28A0092B-C50C-407E-A947-70E740481C1C}">
                  <a14:useLocalDpi xmlns:a14="http://schemas.microsoft.com/office/drawing/2010/main"/>
                </a:ext>
              </a:extLst>
            </a:blip>
            <a:srcRect r="5453"/>
            <a:stretch>
              <a:fillRect/>
            </a:stretch>
          </p:blipFill>
          <p:spPr bwMode="auto">
            <a:xfrm>
              <a:off x="7224125" y="514628"/>
              <a:ext cx="1873250" cy="792162"/>
            </a:xfrm>
            <a:prstGeom prst="rect">
              <a:avLst/>
            </a:prstGeom>
            <a:grpFill/>
            <a:ln w="9525">
              <a:noFill/>
              <a:miter lim="800000"/>
              <a:headEnd/>
              <a:tailEnd/>
            </a:ln>
          </p:spPr>
        </p:pic>
      </p:grpSp>
      <p:pic>
        <p:nvPicPr>
          <p:cNvPr id="3" name="Grafik 2">
            <a:extLst>
              <a:ext uri="{FF2B5EF4-FFF2-40B4-BE49-F238E27FC236}">
                <a16:creationId xmlns:a16="http://schemas.microsoft.com/office/drawing/2014/main" id="{809B18D2-E6B0-4D71-838B-567CEAC62082}"/>
              </a:ext>
            </a:extLst>
          </p:cNvPr>
          <p:cNvPicPr>
            <a:picLocks/>
          </p:cNvPicPr>
          <p:nvPr userDrawn="1"/>
        </p:nvPicPr>
        <p:blipFill>
          <a:blip r:embed="rId21">
            <a:extLst>
              <a:ext uri="{96DAC541-7B7A-43D3-8B79-37D633B846F1}">
                <asvg:svgBlip xmlns:asvg="http://schemas.microsoft.com/office/drawing/2016/SVG/main" r:embed="rId22"/>
              </a:ext>
            </a:extLst>
          </a:blip>
          <a:stretch>
            <a:fillRect/>
          </a:stretch>
        </p:blipFill>
        <p:spPr>
          <a:xfrm>
            <a:off x="493200" y="6235200"/>
            <a:ext cx="8420400" cy="471600"/>
          </a:xfrm>
          <a:prstGeom prst="rect">
            <a:avLst/>
          </a:prstGeom>
        </p:spPr>
      </p:pic>
    </p:spTree>
    <p:extLst>
      <p:ext uri="{BB962C8B-B14F-4D97-AF65-F5344CB8AC3E}">
        <p14:creationId xmlns:p14="http://schemas.microsoft.com/office/powerpoint/2010/main" val="9388869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7" r:id="rId5"/>
    <p:sldLayoutId id="2147483679" r:id="rId6"/>
    <p:sldLayoutId id="2147483670" r:id="rId7"/>
    <p:sldLayoutId id="2147483671" r:id="rId8"/>
    <p:sldLayoutId id="2147483672" r:id="rId9"/>
    <p:sldLayoutId id="2147483673" r:id="rId10"/>
    <p:sldLayoutId id="2147483674" r:id="rId11"/>
    <p:sldLayoutId id="2147483677" r:id="rId12"/>
    <p:sldLayoutId id="2147483680" r:id="rId13"/>
    <p:sldLayoutId id="2147483681" r:id="rId14"/>
    <p:sldLayoutId id="2147483682" r:id="rId15"/>
    <p:sldLayoutId id="2147483678" r:id="rId16"/>
    <p:sldLayoutId id="2147483676" r:id="rId17"/>
    <p:sldLayoutId id="2147483675" r:id="rId18"/>
  </p:sldLayoutIdLst>
  <p:hf hdr="0"/>
  <p:txStyles>
    <p:titleStyle>
      <a:lvl1pPr algn="l" rtl="0" eaLnBrk="1" fontAlgn="base" hangingPunct="1">
        <a:spcBef>
          <a:spcPct val="0"/>
        </a:spcBef>
        <a:spcAft>
          <a:spcPct val="0"/>
        </a:spcAft>
        <a:defRPr sz="2100" b="1" i="0">
          <a:solidFill>
            <a:schemeClr val="tx1"/>
          </a:solidFill>
          <a:latin typeface="+mj-lt"/>
          <a:ea typeface="Verdana" charset="0"/>
          <a:cs typeface="Verdana" charset="0"/>
        </a:defRPr>
      </a:lvl1pPr>
      <a:lvl2pPr algn="l" rtl="0" eaLnBrk="1" fontAlgn="base" hangingPunct="1">
        <a:spcBef>
          <a:spcPct val="0"/>
        </a:spcBef>
        <a:spcAft>
          <a:spcPct val="0"/>
        </a:spcAft>
        <a:defRPr sz="2880" b="1">
          <a:solidFill>
            <a:schemeClr val="tx1"/>
          </a:solidFill>
          <a:latin typeface="Arial" charset="0"/>
        </a:defRPr>
      </a:lvl2pPr>
      <a:lvl3pPr algn="l" rtl="0" eaLnBrk="1" fontAlgn="base" hangingPunct="1">
        <a:spcBef>
          <a:spcPct val="0"/>
        </a:spcBef>
        <a:spcAft>
          <a:spcPct val="0"/>
        </a:spcAft>
        <a:defRPr sz="2880" b="1">
          <a:solidFill>
            <a:schemeClr val="tx1"/>
          </a:solidFill>
          <a:latin typeface="Arial" charset="0"/>
        </a:defRPr>
      </a:lvl3pPr>
      <a:lvl4pPr algn="l" rtl="0" eaLnBrk="1" fontAlgn="base" hangingPunct="1">
        <a:spcBef>
          <a:spcPct val="0"/>
        </a:spcBef>
        <a:spcAft>
          <a:spcPct val="0"/>
        </a:spcAft>
        <a:defRPr sz="2880" b="1">
          <a:solidFill>
            <a:schemeClr val="tx1"/>
          </a:solidFill>
          <a:latin typeface="Arial" charset="0"/>
        </a:defRPr>
      </a:lvl4pPr>
      <a:lvl5pPr algn="l" rtl="0" eaLnBrk="1" fontAlgn="base" hangingPunct="1">
        <a:spcBef>
          <a:spcPct val="0"/>
        </a:spcBef>
        <a:spcAft>
          <a:spcPct val="0"/>
        </a:spcAft>
        <a:defRPr sz="2880" b="1">
          <a:solidFill>
            <a:schemeClr val="tx1"/>
          </a:solidFill>
          <a:latin typeface="Arial" charset="0"/>
        </a:defRPr>
      </a:lvl5pPr>
      <a:lvl6pPr marL="548640" algn="l" rtl="0" eaLnBrk="1" fontAlgn="base" hangingPunct="1">
        <a:spcBef>
          <a:spcPct val="0"/>
        </a:spcBef>
        <a:spcAft>
          <a:spcPct val="0"/>
        </a:spcAft>
        <a:defRPr sz="2880" b="1">
          <a:solidFill>
            <a:schemeClr val="tx1"/>
          </a:solidFill>
          <a:latin typeface="Arial" charset="0"/>
        </a:defRPr>
      </a:lvl6pPr>
      <a:lvl7pPr marL="1097280" algn="l" rtl="0" eaLnBrk="1" fontAlgn="base" hangingPunct="1">
        <a:spcBef>
          <a:spcPct val="0"/>
        </a:spcBef>
        <a:spcAft>
          <a:spcPct val="0"/>
        </a:spcAft>
        <a:defRPr sz="2880" b="1">
          <a:solidFill>
            <a:schemeClr val="tx1"/>
          </a:solidFill>
          <a:latin typeface="Arial" charset="0"/>
        </a:defRPr>
      </a:lvl7pPr>
      <a:lvl8pPr marL="1645920" algn="l" rtl="0" eaLnBrk="1" fontAlgn="base" hangingPunct="1">
        <a:spcBef>
          <a:spcPct val="0"/>
        </a:spcBef>
        <a:spcAft>
          <a:spcPct val="0"/>
        </a:spcAft>
        <a:defRPr sz="2880" b="1">
          <a:solidFill>
            <a:schemeClr val="tx1"/>
          </a:solidFill>
          <a:latin typeface="Arial" charset="0"/>
        </a:defRPr>
      </a:lvl8pPr>
      <a:lvl9pPr marL="2194560" algn="l" rtl="0" eaLnBrk="1" fontAlgn="base" hangingPunct="1">
        <a:spcBef>
          <a:spcPct val="0"/>
        </a:spcBef>
        <a:spcAft>
          <a:spcPct val="0"/>
        </a:spcAft>
        <a:defRPr sz="2880" b="1">
          <a:solidFill>
            <a:schemeClr val="tx1"/>
          </a:solidFill>
          <a:latin typeface="Arial" charset="0"/>
        </a:defRPr>
      </a:lvl9pPr>
    </p:titleStyle>
    <p:bodyStyle>
      <a:lvl1pPr marL="215266" indent="-215266" algn="l" rtl="0" eaLnBrk="1" fontAlgn="base" hangingPunct="1">
        <a:lnSpc>
          <a:spcPct val="100000"/>
        </a:lnSpc>
        <a:spcBef>
          <a:spcPts val="240"/>
        </a:spcBef>
        <a:spcAft>
          <a:spcPts val="276"/>
        </a:spcAft>
        <a:buFont typeface="Wingdings" pitchFamily="2" charset="2"/>
        <a:buNone/>
        <a:defRPr sz="2000" b="0" i="0">
          <a:solidFill>
            <a:schemeClr val="tx1"/>
          </a:solidFill>
          <a:latin typeface="+mn-lt"/>
          <a:ea typeface="Verdana" charset="0"/>
          <a:cs typeface="Verdana" charset="0"/>
        </a:defRPr>
      </a:lvl1pPr>
      <a:lvl2pPr marL="215266" indent="-213360" algn="l" rtl="0" eaLnBrk="1" fontAlgn="base" hangingPunct="1">
        <a:lnSpc>
          <a:spcPct val="100000"/>
        </a:lnSpc>
        <a:spcBef>
          <a:spcPts val="240"/>
        </a:spcBef>
        <a:spcAft>
          <a:spcPts val="276"/>
        </a:spcAft>
        <a:buFont typeface="Wingdings" pitchFamily="2" charset="2"/>
        <a:buChar char="§"/>
        <a:defRPr sz="1600" b="0" i="0">
          <a:solidFill>
            <a:schemeClr val="tx1"/>
          </a:solidFill>
          <a:latin typeface="+mn-lt"/>
          <a:ea typeface="Verdana" charset="0"/>
          <a:cs typeface="Verdana" charset="0"/>
        </a:defRPr>
      </a:lvl2pPr>
      <a:lvl3pPr marL="645796" indent="-224790" algn="l" rtl="0" eaLnBrk="1" fontAlgn="base" hangingPunct="1">
        <a:lnSpc>
          <a:spcPct val="100000"/>
        </a:lnSpc>
        <a:spcBef>
          <a:spcPts val="240"/>
        </a:spcBef>
        <a:spcAft>
          <a:spcPts val="276"/>
        </a:spcAft>
        <a:buFont typeface="Wingdings" pitchFamily="2" charset="2"/>
        <a:buChar char="§"/>
        <a:defRPr sz="1500" b="0" i="0">
          <a:solidFill>
            <a:schemeClr val="tx1"/>
          </a:solidFill>
          <a:latin typeface="+mn-lt"/>
          <a:ea typeface="Verdana" charset="0"/>
          <a:cs typeface="Verdana" charset="0"/>
        </a:defRPr>
      </a:lvl3pPr>
      <a:lvl4pPr marL="861060" indent="-207646" algn="l" rtl="0" eaLnBrk="1" fontAlgn="base" hangingPunct="1">
        <a:lnSpc>
          <a:spcPct val="100000"/>
        </a:lnSpc>
        <a:spcBef>
          <a:spcPts val="240"/>
        </a:spcBef>
        <a:spcAft>
          <a:spcPts val="276"/>
        </a:spcAft>
        <a:buFont typeface="Wingdings" pitchFamily="2" charset="2"/>
        <a:buChar char="§"/>
        <a:defRPr sz="1400" b="0" i="0">
          <a:solidFill>
            <a:schemeClr val="tx1"/>
          </a:solidFill>
          <a:latin typeface="+mn-lt"/>
          <a:ea typeface="Verdana" charset="0"/>
          <a:cs typeface="Verdana" charset="0"/>
        </a:defRPr>
      </a:lvl4pPr>
      <a:lvl5pPr marL="1089660" indent="-226696" algn="l" rtl="0" eaLnBrk="1" fontAlgn="base" hangingPunct="1">
        <a:lnSpc>
          <a:spcPct val="100000"/>
        </a:lnSpc>
        <a:spcBef>
          <a:spcPts val="240"/>
        </a:spcBef>
        <a:spcAft>
          <a:spcPts val="276"/>
        </a:spcAft>
        <a:buFont typeface="Wingdings" pitchFamily="2" charset="2"/>
        <a:buChar char="§"/>
        <a:defRPr sz="1300" b="0" i="0">
          <a:solidFill>
            <a:schemeClr val="tx1"/>
          </a:solidFill>
          <a:latin typeface="+mn-lt"/>
          <a:ea typeface="Verdana" charset="0"/>
          <a:cs typeface="Verdana" charset="0"/>
        </a:defRPr>
      </a:lvl5pPr>
      <a:lvl6pPr marL="1638300" indent="-226696" algn="l" rtl="0" eaLnBrk="1" fontAlgn="base" hangingPunct="1">
        <a:spcBef>
          <a:spcPct val="20000"/>
        </a:spcBef>
        <a:spcAft>
          <a:spcPct val="0"/>
        </a:spcAft>
        <a:buFont typeface="Wingdings" pitchFamily="2" charset="2"/>
        <a:buChar char="§"/>
        <a:defRPr sz="1920">
          <a:solidFill>
            <a:schemeClr val="tx1"/>
          </a:solidFill>
          <a:latin typeface="+mn-lt"/>
        </a:defRPr>
      </a:lvl6pPr>
      <a:lvl7pPr marL="2186940" indent="-226696" algn="l" rtl="0" eaLnBrk="1" fontAlgn="base" hangingPunct="1">
        <a:spcBef>
          <a:spcPct val="20000"/>
        </a:spcBef>
        <a:spcAft>
          <a:spcPct val="0"/>
        </a:spcAft>
        <a:buFont typeface="Wingdings" pitchFamily="2" charset="2"/>
        <a:buChar char="§"/>
        <a:defRPr sz="1920">
          <a:solidFill>
            <a:schemeClr val="tx1"/>
          </a:solidFill>
          <a:latin typeface="+mn-lt"/>
        </a:defRPr>
      </a:lvl7pPr>
      <a:lvl8pPr marL="2735580" indent="-226696" algn="l" rtl="0" eaLnBrk="1" fontAlgn="base" hangingPunct="1">
        <a:spcBef>
          <a:spcPct val="20000"/>
        </a:spcBef>
        <a:spcAft>
          <a:spcPct val="0"/>
        </a:spcAft>
        <a:buFont typeface="Wingdings" pitchFamily="2" charset="2"/>
        <a:buChar char="§"/>
        <a:defRPr sz="1920">
          <a:solidFill>
            <a:schemeClr val="tx1"/>
          </a:solidFill>
          <a:latin typeface="+mn-lt"/>
        </a:defRPr>
      </a:lvl8pPr>
      <a:lvl9pPr marL="3284220" indent="-226696" algn="l" rtl="0" eaLnBrk="1" fontAlgn="base" hangingPunct="1">
        <a:spcBef>
          <a:spcPct val="20000"/>
        </a:spcBef>
        <a:spcAft>
          <a:spcPct val="0"/>
        </a:spcAft>
        <a:buFont typeface="Wingdings" pitchFamily="2" charset="2"/>
        <a:buChar char="§"/>
        <a:defRPr sz="1920">
          <a:solidFill>
            <a:schemeClr val="tx1"/>
          </a:solidFill>
          <a:latin typeface="+mn-lt"/>
        </a:defRPr>
      </a:lvl9pPr>
    </p:bodyStyle>
    <p:otherStyle>
      <a:defPPr>
        <a:defRPr lang="de-DE"/>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179516" y="753420"/>
            <a:ext cx="8713663" cy="1081088"/>
          </a:xfrm>
          <a:prstGeom prst="rect">
            <a:avLst/>
          </a:prstGeom>
          <a:noFill/>
          <a:ln w="9525">
            <a:noFill/>
            <a:miter lim="800000"/>
            <a:headEnd/>
            <a:tailEnd/>
          </a:ln>
          <a:effectLst/>
        </p:spPr>
        <p:txBody>
          <a:bodyPr wrap="none" anchor="ctr"/>
          <a:lstStyle/>
          <a:p>
            <a:endParaRPr lang="de-DE" sz="1697">
              <a:latin typeface="+mn-lt"/>
              <a:cs typeface="Tahoma" pitchFamily="34" charset="0"/>
            </a:endParaRPr>
          </a:p>
        </p:txBody>
      </p:sp>
      <p:sp>
        <p:nvSpPr>
          <p:cNvPr id="1026" name="Rectangle 2"/>
          <p:cNvSpPr>
            <a:spLocks noGrp="1" noChangeArrowheads="1"/>
          </p:cNvSpPr>
          <p:nvPr>
            <p:ph type="title"/>
          </p:nvPr>
        </p:nvSpPr>
        <p:spPr bwMode="auto">
          <a:xfrm>
            <a:off x="504003" y="604800"/>
            <a:ext cx="6633398" cy="83820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de-DE" dirty="0"/>
              <a:t>TITELMASTERFORMAT DURCH KLICKEN BEARBEITEN - INTERN</a:t>
            </a:r>
          </a:p>
        </p:txBody>
      </p:sp>
      <p:sp>
        <p:nvSpPr>
          <p:cNvPr id="1027" name="Rectangle 3"/>
          <p:cNvSpPr>
            <a:spLocks noGrp="1" noChangeArrowheads="1"/>
          </p:cNvSpPr>
          <p:nvPr>
            <p:ph type="body" idx="1"/>
          </p:nvPr>
        </p:nvSpPr>
        <p:spPr bwMode="auto">
          <a:xfrm>
            <a:off x="504001" y="1620004"/>
            <a:ext cx="8411400" cy="4228469"/>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Rectangle 8"/>
          <p:cNvSpPr>
            <a:spLocks noChangeArrowheads="1"/>
          </p:cNvSpPr>
          <p:nvPr/>
        </p:nvSpPr>
        <p:spPr bwMode="auto">
          <a:xfrm>
            <a:off x="488953" y="304801"/>
            <a:ext cx="8462545" cy="54000"/>
          </a:xfrm>
          <a:prstGeom prst="rect">
            <a:avLst/>
          </a:prstGeom>
          <a:solidFill>
            <a:srgbClr val="0070C0">
              <a:alpha val="65000"/>
            </a:srgbClr>
          </a:solidFill>
          <a:ln w="3175">
            <a:noFill/>
            <a:miter lim="800000"/>
            <a:headEnd/>
            <a:tailEnd/>
          </a:ln>
        </p:spPr>
        <p:txBody>
          <a:bodyPr/>
          <a:lstStyle/>
          <a:p>
            <a:endParaRPr lang="de-DE" sz="1697" dirty="0">
              <a:latin typeface="+mn-lt"/>
              <a:cs typeface="Tahoma" pitchFamily="34" charset="0"/>
            </a:endParaRPr>
          </a:p>
        </p:txBody>
      </p:sp>
      <p:sp>
        <p:nvSpPr>
          <p:cNvPr id="15" name="Foliennummernplatzhalter 6"/>
          <p:cNvSpPr>
            <a:spLocks noGrp="1"/>
          </p:cNvSpPr>
          <p:nvPr>
            <p:ph type="sldNum" sz="quarter" idx="4"/>
          </p:nvPr>
        </p:nvSpPr>
        <p:spPr>
          <a:xfrm>
            <a:off x="8391982" y="6484197"/>
            <a:ext cx="556554" cy="367200"/>
          </a:xfrm>
          <a:prstGeom prst="rect">
            <a:avLst/>
          </a:prstGeom>
        </p:spPr>
        <p:txBody>
          <a:bodyPr/>
          <a:lstStyle>
            <a:lvl1pPr algn="l">
              <a:defRPr sz="943">
                <a:solidFill>
                  <a:schemeClr val="tx1">
                    <a:lumMod val="50000"/>
                    <a:lumOff val="50000"/>
                  </a:schemeClr>
                </a:solidFill>
                <a:latin typeface="+mn-lt"/>
                <a:cs typeface="Replica Std"/>
              </a:defRPr>
            </a:lvl1pPr>
          </a:lstStyle>
          <a:p>
            <a:pPr>
              <a:defRPr/>
            </a:pPr>
            <a:fld id="{E99622A6-2984-FB43-B5DD-D01E2FE74CFA}" type="slidenum">
              <a:rPr lang="en-GB" smtClean="0"/>
              <a:pPr>
                <a:defRPr/>
              </a:pPr>
              <a:t>‹Nr.›</a:t>
            </a:fld>
            <a:endParaRPr lang="en-GB" dirty="0"/>
          </a:p>
        </p:txBody>
      </p:sp>
      <p:sp>
        <p:nvSpPr>
          <p:cNvPr id="16" name="Fußzeilenplatzhalter 5"/>
          <p:cNvSpPr>
            <a:spLocks noGrp="1"/>
          </p:cNvSpPr>
          <p:nvPr>
            <p:ph type="ftr" sz="quarter" idx="3"/>
          </p:nvPr>
        </p:nvSpPr>
        <p:spPr>
          <a:xfrm>
            <a:off x="2653260" y="6484197"/>
            <a:ext cx="4842305" cy="367200"/>
          </a:xfrm>
          <a:prstGeom prst="rect">
            <a:avLst/>
          </a:prstGeom>
        </p:spPr>
        <p:txBody>
          <a:bodyPr rtlCol="0"/>
          <a:lstStyle>
            <a:lvl1pPr algn="r" fontAlgn="auto">
              <a:spcBef>
                <a:spcPts val="0"/>
              </a:spcBef>
              <a:spcAft>
                <a:spcPts val="0"/>
              </a:spcAft>
              <a:defRPr sz="943">
                <a:solidFill>
                  <a:schemeClr val="tx1">
                    <a:lumMod val="50000"/>
                    <a:lumOff val="50000"/>
                  </a:schemeClr>
                </a:solidFill>
                <a:latin typeface="+mn-lt"/>
                <a:ea typeface="+mn-ea"/>
                <a:cs typeface="Replica Std"/>
              </a:defRPr>
            </a:lvl1pPr>
          </a:lstStyle>
          <a:p>
            <a:pPr>
              <a:defRPr/>
            </a:pPr>
            <a:r>
              <a:rPr lang="de-DE"/>
              <a:t>Thema des Vortrags  |  Name des/der Referierenden</a:t>
            </a:r>
            <a:endParaRPr lang="en-GB" dirty="0"/>
          </a:p>
        </p:txBody>
      </p:sp>
      <p:sp>
        <p:nvSpPr>
          <p:cNvPr id="17" name="Datumsplatzhalter 4"/>
          <p:cNvSpPr>
            <a:spLocks noGrp="1"/>
          </p:cNvSpPr>
          <p:nvPr>
            <p:ph type="dt" sz="half" idx="2"/>
          </p:nvPr>
        </p:nvSpPr>
        <p:spPr>
          <a:xfrm>
            <a:off x="7496688" y="6484197"/>
            <a:ext cx="900000" cy="367200"/>
          </a:xfrm>
          <a:prstGeom prst="rect">
            <a:avLst/>
          </a:prstGeom>
        </p:spPr>
        <p:txBody>
          <a:bodyPr/>
          <a:lstStyle>
            <a:lvl1pPr algn="ctr">
              <a:defRPr sz="943">
                <a:solidFill>
                  <a:schemeClr val="tx1">
                    <a:lumMod val="50000"/>
                    <a:lumOff val="50000"/>
                  </a:schemeClr>
                </a:solidFill>
                <a:latin typeface="+mn-lt"/>
                <a:cs typeface="Replica Std"/>
              </a:defRPr>
            </a:lvl1pPr>
          </a:lstStyle>
          <a:p>
            <a:pPr>
              <a:defRPr/>
            </a:pPr>
            <a:fld id="{7B25F234-DEA2-CF4B-A81A-96027AB4923C}" type="datetime1">
              <a:rPr lang="de-DE" smtClean="0"/>
              <a:pPr>
                <a:defRPr/>
              </a:pPr>
              <a:t>27.09.2023</a:t>
            </a:fld>
            <a:endParaRPr lang="en-GB" dirty="0"/>
          </a:p>
        </p:txBody>
      </p:sp>
      <p:sp>
        <p:nvSpPr>
          <p:cNvPr id="13" name="Titel 2"/>
          <p:cNvSpPr txBox="1">
            <a:spLocks/>
          </p:cNvSpPr>
          <p:nvPr/>
        </p:nvSpPr>
        <p:spPr bwMode="auto">
          <a:xfrm>
            <a:off x="1706118" y="6129132"/>
            <a:ext cx="1359221" cy="83820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800" b="1" i="0">
                <a:solidFill>
                  <a:srgbClr val="FDCA00"/>
                </a:solidFill>
                <a:latin typeface="+mj-lt"/>
                <a:ea typeface="Verdana" charset="0"/>
                <a:cs typeface="Verdana"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r>
              <a:rPr lang="de-DE" sz="2593" b="0" kern="0" dirty="0">
                <a:solidFill>
                  <a:srgbClr val="0070C0"/>
                </a:solidFill>
              </a:rPr>
              <a:t>IDD</a:t>
            </a:r>
          </a:p>
        </p:txBody>
      </p:sp>
      <p:grpSp>
        <p:nvGrpSpPr>
          <p:cNvPr id="14" name="Gruppierung 13"/>
          <p:cNvGrpSpPr/>
          <p:nvPr/>
        </p:nvGrpSpPr>
        <p:grpSpPr>
          <a:xfrm>
            <a:off x="7224128" y="512909"/>
            <a:ext cx="1919875" cy="795600"/>
            <a:chOff x="7224125" y="512909"/>
            <a:chExt cx="1919875" cy="795600"/>
          </a:xfrm>
          <a:solidFill>
            <a:schemeClr val="bg1"/>
          </a:solidFill>
        </p:grpSpPr>
        <p:sp>
          <p:nvSpPr>
            <p:cNvPr id="18" name="Rechteck 17"/>
            <p:cNvSpPr/>
            <p:nvPr/>
          </p:nvSpPr>
          <p:spPr>
            <a:xfrm>
              <a:off x="7229475" y="512909"/>
              <a:ext cx="1914525" cy="795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97"/>
            </a:p>
          </p:txBody>
        </p:sp>
        <p:pic>
          <p:nvPicPr>
            <p:cNvPr id="19" name="Picture 9" descr="tud_logo"/>
            <p:cNvPicPr>
              <a:picLocks noChangeAspect="1" noChangeArrowheads="1"/>
            </p:cNvPicPr>
            <p:nvPr/>
          </p:nvPicPr>
          <p:blipFill>
            <a:blip r:embed="rId20" cstate="print">
              <a:clrChange>
                <a:clrFrom>
                  <a:srgbClr val="FDFDFD"/>
                </a:clrFrom>
                <a:clrTo>
                  <a:srgbClr val="FDFDFD">
                    <a:alpha val="0"/>
                  </a:srgbClr>
                </a:clrTo>
              </a:clrChange>
              <a:extLst>
                <a:ext uri="{28A0092B-C50C-407E-A947-70E740481C1C}">
                  <a14:useLocalDpi xmlns:a14="http://schemas.microsoft.com/office/drawing/2010/main"/>
                </a:ext>
              </a:extLst>
            </a:blip>
            <a:srcRect r="5453"/>
            <a:stretch>
              <a:fillRect/>
            </a:stretch>
          </p:blipFill>
          <p:spPr bwMode="auto">
            <a:xfrm>
              <a:off x="7224125" y="514628"/>
              <a:ext cx="1873250" cy="792162"/>
            </a:xfrm>
            <a:prstGeom prst="rect">
              <a:avLst/>
            </a:prstGeom>
            <a:grpFill/>
            <a:ln w="9525">
              <a:noFill/>
              <a:miter lim="800000"/>
              <a:headEnd/>
              <a:tailEnd/>
            </a:ln>
          </p:spPr>
        </p:pic>
      </p:grpSp>
      <p:pic>
        <p:nvPicPr>
          <p:cNvPr id="3" name="Grafik 2">
            <a:extLst>
              <a:ext uri="{FF2B5EF4-FFF2-40B4-BE49-F238E27FC236}">
                <a16:creationId xmlns:a16="http://schemas.microsoft.com/office/drawing/2014/main" id="{809B18D2-E6B0-4D71-838B-567CEAC62082}"/>
              </a:ext>
            </a:extLst>
          </p:cNvPr>
          <p:cNvPicPr>
            <a:picLocks/>
          </p:cNvPicPr>
          <p:nvPr/>
        </p:nvPicPr>
        <p:blipFill>
          <a:blip r:embed="rId21">
            <a:extLst>
              <a:ext uri="{96DAC541-7B7A-43D3-8B79-37D633B846F1}">
                <asvg:svgBlip xmlns:asvg="http://schemas.microsoft.com/office/drawing/2016/SVG/main" r:embed="rId22"/>
              </a:ext>
            </a:extLst>
          </a:blip>
          <a:stretch>
            <a:fillRect/>
          </a:stretch>
        </p:blipFill>
        <p:spPr>
          <a:xfrm>
            <a:off x="493201" y="6235201"/>
            <a:ext cx="8420400" cy="471600"/>
          </a:xfrm>
          <a:prstGeom prst="rect">
            <a:avLst/>
          </a:prstGeom>
        </p:spPr>
      </p:pic>
    </p:spTree>
    <p:extLst>
      <p:ext uri="{BB962C8B-B14F-4D97-AF65-F5344CB8AC3E}">
        <p14:creationId xmlns:p14="http://schemas.microsoft.com/office/powerpoint/2010/main" val="123679479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Lst>
  <p:txStyles>
    <p:titleStyle>
      <a:lvl1pPr algn="l" rtl="0" eaLnBrk="1" fontAlgn="base" hangingPunct="1">
        <a:spcBef>
          <a:spcPct val="0"/>
        </a:spcBef>
        <a:spcAft>
          <a:spcPct val="0"/>
        </a:spcAft>
        <a:defRPr sz="1980" b="1" i="0">
          <a:solidFill>
            <a:schemeClr val="tx1"/>
          </a:solidFill>
          <a:latin typeface="+mj-lt"/>
          <a:ea typeface="Verdana" charset="0"/>
          <a:cs typeface="Verdana" charset="0"/>
        </a:defRPr>
      </a:lvl1pPr>
      <a:lvl2pPr algn="l" rtl="0" eaLnBrk="1" fontAlgn="base" hangingPunct="1">
        <a:spcBef>
          <a:spcPct val="0"/>
        </a:spcBef>
        <a:spcAft>
          <a:spcPct val="0"/>
        </a:spcAft>
        <a:defRPr sz="2715" b="1">
          <a:solidFill>
            <a:schemeClr val="tx1"/>
          </a:solidFill>
          <a:latin typeface="Arial" charset="0"/>
        </a:defRPr>
      </a:lvl2pPr>
      <a:lvl3pPr algn="l" rtl="0" eaLnBrk="1" fontAlgn="base" hangingPunct="1">
        <a:spcBef>
          <a:spcPct val="0"/>
        </a:spcBef>
        <a:spcAft>
          <a:spcPct val="0"/>
        </a:spcAft>
        <a:defRPr sz="2715" b="1">
          <a:solidFill>
            <a:schemeClr val="tx1"/>
          </a:solidFill>
          <a:latin typeface="Arial" charset="0"/>
        </a:defRPr>
      </a:lvl3pPr>
      <a:lvl4pPr algn="l" rtl="0" eaLnBrk="1" fontAlgn="base" hangingPunct="1">
        <a:spcBef>
          <a:spcPct val="0"/>
        </a:spcBef>
        <a:spcAft>
          <a:spcPct val="0"/>
        </a:spcAft>
        <a:defRPr sz="2715" b="1">
          <a:solidFill>
            <a:schemeClr val="tx1"/>
          </a:solidFill>
          <a:latin typeface="Arial" charset="0"/>
        </a:defRPr>
      </a:lvl4pPr>
      <a:lvl5pPr algn="l" rtl="0" eaLnBrk="1" fontAlgn="base" hangingPunct="1">
        <a:spcBef>
          <a:spcPct val="0"/>
        </a:spcBef>
        <a:spcAft>
          <a:spcPct val="0"/>
        </a:spcAft>
        <a:defRPr sz="2715" b="1">
          <a:solidFill>
            <a:schemeClr val="tx1"/>
          </a:solidFill>
          <a:latin typeface="Arial" charset="0"/>
        </a:defRPr>
      </a:lvl5pPr>
      <a:lvl6pPr marL="517242" algn="l" rtl="0" eaLnBrk="1" fontAlgn="base" hangingPunct="1">
        <a:spcBef>
          <a:spcPct val="0"/>
        </a:spcBef>
        <a:spcAft>
          <a:spcPct val="0"/>
        </a:spcAft>
        <a:defRPr sz="2715" b="1">
          <a:solidFill>
            <a:schemeClr val="tx1"/>
          </a:solidFill>
          <a:latin typeface="Arial" charset="0"/>
        </a:defRPr>
      </a:lvl6pPr>
      <a:lvl7pPr marL="1034482" algn="l" rtl="0" eaLnBrk="1" fontAlgn="base" hangingPunct="1">
        <a:spcBef>
          <a:spcPct val="0"/>
        </a:spcBef>
        <a:spcAft>
          <a:spcPct val="0"/>
        </a:spcAft>
        <a:defRPr sz="2715" b="1">
          <a:solidFill>
            <a:schemeClr val="tx1"/>
          </a:solidFill>
          <a:latin typeface="Arial" charset="0"/>
        </a:defRPr>
      </a:lvl7pPr>
      <a:lvl8pPr marL="1551724" algn="l" rtl="0" eaLnBrk="1" fontAlgn="base" hangingPunct="1">
        <a:spcBef>
          <a:spcPct val="0"/>
        </a:spcBef>
        <a:spcAft>
          <a:spcPct val="0"/>
        </a:spcAft>
        <a:defRPr sz="2715" b="1">
          <a:solidFill>
            <a:schemeClr val="tx1"/>
          </a:solidFill>
          <a:latin typeface="Arial" charset="0"/>
        </a:defRPr>
      </a:lvl8pPr>
      <a:lvl9pPr marL="2068966" algn="l" rtl="0" eaLnBrk="1" fontAlgn="base" hangingPunct="1">
        <a:spcBef>
          <a:spcPct val="0"/>
        </a:spcBef>
        <a:spcAft>
          <a:spcPct val="0"/>
        </a:spcAft>
        <a:defRPr sz="2715" b="1">
          <a:solidFill>
            <a:schemeClr val="tx1"/>
          </a:solidFill>
          <a:latin typeface="Arial" charset="0"/>
        </a:defRPr>
      </a:lvl9pPr>
    </p:titleStyle>
    <p:bodyStyle>
      <a:lvl1pPr marL="202946" indent="-202946" algn="l" rtl="0" eaLnBrk="1" fontAlgn="base" hangingPunct="1">
        <a:lnSpc>
          <a:spcPct val="100000"/>
        </a:lnSpc>
        <a:spcBef>
          <a:spcPts val="226"/>
        </a:spcBef>
        <a:spcAft>
          <a:spcPts val="260"/>
        </a:spcAft>
        <a:buFont typeface="Wingdings" pitchFamily="2" charset="2"/>
        <a:buNone/>
        <a:defRPr sz="1885" b="0" i="0">
          <a:solidFill>
            <a:schemeClr val="tx1"/>
          </a:solidFill>
          <a:latin typeface="+mn-lt"/>
          <a:ea typeface="Verdana" charset="0"/>
          <a:cs typeface="Verdana" charset="0"/>
        </a:defRPr>
      </a:lvl1pPr>
      <a:lvl2pPr marL="202946" indent="-201149" algn="l" rtl="0" eaLnBrk="1" fontAlgn="base" hangingPunct="1">
        <a:lnSpc>
          <a:spcPct val="100000"/>
        </a:lnSpc>
        <a:spcBef>
          <a:spcPts val="226"/>
        </a:spcBef>
        <a:spcAft>
          <a:spcPts val="260"/>
        </a:spcAft>
        <a:buFont typeface="Wingdings" pitchFamily="2" charset="2"/>
        <a:buChar char="§"/>
        <a:defRPr sz="1508" b="0" i="0">
          <a:solidFill>
            <a:schemeClr val="tx1"/>
          </a:solidFill>
          <a:latin typeface="+mn-lt"/>
          <a:ea typeface="Verdana" charset="0"/>
          <a:cs typeface="Verdana" charset="0"/>
        </a:defRPr>
      </a:lvl2pPr>
      <a:lvl3pPr marL="608838" indent="-211925" algn="l" rtl="0" eaLnBrk="1" fontAlgn="base" hangingPunct="1">
        <a:lnSpc>
          <a:spcPct val="100000"/>
        </a:lnSpc>
        <a:spcBef>
          <a:spcPts val="226"/>
        </a:spcBef>
        <a:spcAft>
          <a:spcPts val="260"/>
        </a:spcAft>
        <a:buFont typeface="Wingdings" pitchFamily="2" charset="2"/>
        <a:buChar char="§"/>
        <a:defRPr sz="1414" b="0" i="0">
          <a:solidFill>
            <a:schemeClr val="tx1"/>
          </a:solidFill>
          <a:latin typeface="+mn-lt"/>
          <a:ea typeface="Verdana" charset="0"/>
          <a:cs typeface="Verdana" charset="0"/>
        </a:defRPr>
      </a:lvl3pPr>
      <a:lvl4pPr marL="811781" indent="-195763" algn="l" rtl="0" eaLnBrk="1" fontAlgn="base" hangingPunct="1">
        <a:lnSpc>
          <a:spcPct val="100000"/>
        </a:lnSpc>
        <a:spcBef>
          <a:spcPts val="226"/>
        </a:spcBef>
        <a:spcAft>
          <a:spcPts val="260"/>
        </a:spcAft>
        <a:buFont typeface="Wingdings" pitchFamily="2" charset="2"/>
        <a:buChar char="§"/>
        <a:defRPr sz="1319" b="0" i="0">
          <a:solidFill>
            <a:schemeClr val="tx1"/>
          </a:solidFill>
          <a:latin typeface="+mn-lt"/>
          <a:ea typeface="Verdana" charset="0"/>
          <a:cs typeface="Verdana" charset="0"/>
        </a:defRPr>
      </a:lvl4pPr>
      <a:lvl5pPr marL="1027299" indent="-213722" algn="l" rtl="0" eaLnBrk="1" fontAlgn="base" hangingPunct="1">
        <a:lnSpc>
          <a:spcPct val="100000"/>
        </a:lnSpc>
        <a:spcBef>
          <a:spcPts val="226"/>
        </a:spcBef>
        <a:spcAft>
          <a:spcPts val="260"/>
        </a:spcAft>
        <a:buFont typeface="Wingdings" pitchFamily="2" charset="2"/>
        <a:buChar char="§"/>
        <a:defRPr sz="1225" b="0" i="0">
          <a:solidFill>
            <a:schemeClr val="tx1"/>
          </a:solidFill>
          <a:latin typeface="+mn-lt"/>
          <a:ea typeface="Verdana" charset="0"/>
          <a:cs typeface="Verdana" charset="0"/>
        </a:defRPr>
      </a:lvl5pPr>
      <a:lvl6pPr marL="1544541" indent="-213722" algn="l" rtl="0" eaLnBrk="1" fontAlgn="base" hangingPunct="1">
        <a:spcBef>
          <a:spcPct val="20000"/>
        </a:spcBef>
        <a:spcAft>
          <a:spcPct val="0"/>
        </a:spcAft>
        <a:buFont typeface="Wingdings" pitchFamily="2" charset="2"/>
        <a:buChar char="§"/>
        <a:defRPr sz="1810">
          <a:solidFill>
            <a:schemeClr val="tx1"/>
          </a:solidFill>
          <a:latin typeface="+mn-lt"/>
        </a:defRPr>
      </a:lvl6pPr>
      <a:lvl7pPr marL="2061782" indent="-213722" algn="l" rtl="0" eaLnBrk="1" fontAlgn="base" hangingPunct="1">
        <a:spcBef>
          <a:spcPct val="20000"/>
        </a:spcBef>
        <a:spcAft>
          <a:spcPct val="0"/>
        </a:spcAft>
        <a:buFont typeface="Wingdings" pitchFamily="2" charset="2"/>
        <a:buChar char="§"/>
        <a:defRPr sz="1810">
          <a:solidFill>
            <a:schemeClr val="tx1"/>
          </a:solidFill>
          <a:latin typeface="+mn-lt"/>
        </a:defRPr>
      </a:lvl7pPr>
      <a:lvl8pPr marL="2579023" indent="-213722" algn="l" rtl="0" eaLnBrk="1" fontAlgn="base" hangingPunct="1">
        <a:spcBef>
          <a:spcPct val="20000"/>
        </a:spcBef>
        <a:spcAft>
          <a:spcPct val="0"/>
        </a:spcAft>
        <a:buFont typeface="Wingdings" pitchFamily="2" charset="2"/>
        <a:buChar char="§"/>
        <a:defRPr sz="1810">
          <a:solidFill>
            <a:schemeClr val="tx1"/>
          </a:solidFill>
          <a:latin typeface="+mn-lt"/>
        </a:defRPr>
      </a:lvl8pPr>
      <a:lvl9pPr marL="3096265" indent="-213722" algn="l" rtl="0" eaLnBrk="1" fontAlgn="base" hangingPunct="1">
        <a:spcBef>
          <a:spcPct val="20000"/>
        </a:spcBef>
        <a:spcAft>
          <a:spcPct val="0"/>
        </a:spcAft>
        <a:buFont typeface="Wingdings" pitchFamily="2" charset="2"/>
        <a:buChar char="§"/>
        <a:defRPr sz="1810">
          <a:solidFill>
            <a:schemeClr val="tx1"/>
          </a:solidFill>
          <a:latin typeface="+mn-lt"/>
        </a:defRPr>
      </a:lvl9pPr>
    </p:bodyStyle>
    <p:otherStyle>
      <a:defPPr>
        <a:defRPr lang="de-DE"/>
      </a:defPPr>
      <a:lvl1pPr marL="0" algn="l" defTabSz="1034482" rtl="0" eaLnBrk="1" latinLnBrk="0" hangingPunct="1">
        <a:defRPr sz="2036" kern="1200">
          <a:solidFill>
            <a:schemeClr val="tx1"/>
          </a:solidFill>
          <a:latin typeface="+mn-lt"/>
          <a:ea typeface="+mn-ea"/>
          <a:cs typeface="+mn-cs"/>
        </a:defRPr>
      </a:lvl1pPr>
      <a:lvl2pPr marL="517242" algn="l" defTabSz="1034482" rtl="0" eaLnBrk="1" latinLnBrk="0" hangingPunct="1">
        <a:defRPr sz="2036" kern="1200">
          <a:solidFill>
            <a:schemeClr val="tx1"/>
          </a:solidFill>
          <a:latin typeface="+mn-lt"/>
          <a:ea typeface="+mn-ea"/>
          <a:cs typeface="+mn-cs"/>
        </a:defRPr>
      </a:lvl2pPr>
      <a:lvl3pPr marL="1034482" algn="l" defTabSz="1034482" rtl="0" eaLnBrk="1" latinLnBrk="0" hangingPunct="1">
        <a:defRPr sz="2036" kern="1200">
          <a:solidFill>
            <a:schemeClr val="tx1"/>
          </a:solidFill>
          <a:latin typeface="+mn-lt"/>
          <a:ea typeface="+mn-ea"/>
          <a:cs typeface="+mn-cs"/>
        </a:defRPr>
      </a:lvl3pPr>
      <a:lvl4pPr marL="1551724" algn="l" defTabSz="1034482" rtl="0" eaLnBrk="1" latinLnBrk="0" hangingPunct="1">
        <a:defRPr sz="2036" kern="1200">
          <a:solidFill>
            <a:schemeClr val="tx1"/>
          </a:solidFill>
          <a:latin typeface="+mn-lt"/>
          <a:ea typeface="+mn-ea"/>
          <a:cs typeface="+mn-cs"/>
        </a:defRPr>
      </a:lvl4pPr>
      <a:lvl5pPr marL="2068966" algn="l" defTabSz="1034482" rtl="0" eaLnBrk="1" latinLnBrk="0" hangingPunct="1">
        <a:defRPr sz="2036" kern="1200">
          <a:solidFill>
            <a:schemeClr val="tx1"/>
          </a:solidFill>
          <a:latin typeface="+mn-lt"/>
          <a:ea typeface="+mn-ea"/>
          <a:cs typeface="+mn-cs"/>
        </a:defRPr>
      </a:lvl5pPr>
      <a:lvl6pPr marL="2586208" algn="l" defTabSz="1034482" rtl="0" eaLnBrk="1" latinLnBrk="0" hangingPunct="1">
        <a:defRPr sz="2036" kern="1200">
          <a:solidFill>
            <a:schemeClr val="tx1"/>
          </a:solidFill>
          <a:latin typeface="+mn-lt"/>
          <a:ea typeface="+mn-ea"/>
          <a:cs typeface="+mn-cs"/>
        </a:defRPr>
      </a:lvl6pPr>
      <a:lvl7pPr marL="3103448" algn="l" defTabSz="1034482" rtl="0" eaLnBrk="1" latinLnBrk="0" hangingPunct="1">
        <a:defRPr sz="2036" kern="1200">
          <a:solidFill>
            <a:schemeClr val="tx1"/>
          </a:solidFill>
          <a:latin typeface="+mn-lt"/>
          <a:ea typeface="+mn-ea"/>
          <a:cs typeface="+mn-cs"/>
        </a:defRPr>
      </a:lvl7pPr>
      <a:lvl8pPr marL="3620690" algn="l" defTabSz="1034482" rtl="0" eaLnBrk="1" latinLnBrk="0" hangingPunct="1">
        <a:defRPr sz="2036" kern="1200">
          <a:solidFill>
            <a:schemeClr val="tx1"/>
          </a:solidFill>
          <a:latin typeface="+mn-lt"/>
          <a:ea typeface="+mn-ea"/>
          <a:cs typeface="+mn-cs"/>
        </a:defRPr>
      </a:lvl8pPr>
      <a:lvl9pPr marL="4137932" algn="l" defTabSz="1034482" rtl="0" eaLnBrk="1" latinLnBrk="0" hangingPunct="1">
        <a:defRPr sz="20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www.idd.tu-darmstadt.de/" TargetMode="External"/><Relationship Id="rId7" Type="http://schemas.openxmlformats.org/officeDocument/2006/relationships/image" Target="../media/image15.png"/><Relationship Id="rId2" Type="http://schemas.openxmlformats.org/officeDocument/2006/relationships/hyperlink" Target="mailto:neuhaeusler@idd.tu-darmstadt.de" TargetMode="External"/><Relationship Id="rId1" Type="http://schemas.openxmlformats.org/officeDocument/2006/relationships/slideLayout" Target="../slideLayouts/slideLayout26.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222CDF-C126-4FD3-A78E-1CBE3B5AEEB2}"/>
              </a:ext>
            </a:extLst>
          </p:cNvPr>
          <p:cNvSpPr>
            <a:spLocks noGrp="1"/>
          </p:cNvSpPr>
          <p:nvPr>
            <p:ph type="title"/>
          </p:nvPr>
        </p:nvSpPr>
        <p:spPr/>
        <p:txBody>
          <a:bodyPr/>
          <a:lstStyle/>
          <a:p>
            <a:r>
              <a:rPr lang="de-DE" sz="2000" dirty="0"/>
              <a:t>Bachelor-</a:t>
            </a:r>
            <a:r>
              <a:rPr lang="de-DE" sz="2000"/>
              <a:t>/Masterarbeit</a:t>
            </a:r>
            <a:endParaRPr lang="de-DE" sz="2000" dirty="0"/>
          </a:p>
        </p:txBody>
      </p:sp>
      <p:sp>
        <p:nvSpPr>
          <p:cNvPr id="8" name="Rectangle 3">
            <a:extLst>
              <a:ext uri="{FF2B5EF4-FFF2-40B4-BE49-F238E27FC236}">
                <a16:creationId xmlns:a16="http://schemas.microsoft.com/office/drawing/2014/main" id="{913C3537-A8DC-4E7A-8AF7-A43210A3BF95}"/>
              </a:ext>
            </a:extLst>
          </p:cNvPr>
          <p:cNvSpPr txBox="1">
            <a:spLocks noChangeArrowheads="1"/>
          </p:cNvSpPr>
          <p:nvPr/>
        </p:nvSpPr>
        <p:spPr>
          <a:xfrm>
            <a:off x="503999" y="2045786"/>
            <a:ext cx="6584559" cy="3919893"/>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lIns="0" tIns="30481" bIns="30481"/>
          <a:lstStyle>
            <a:lvl1pPr marL="215266" indent="-215266" algn="l" rtl="0" eaLnBrk="1" fontAlgn="base" hangingPunct="1">
              <a:lnSpc>
                <a:spcPct val="100000"/>
              </a:lnSpc>
              <a:spcBef>
                <a:spcPts val="240"/>
              </a:spcBef>
              <a:spcAft>
                <a:spcPts val="276"/>
              </a:spcAft>
              <a:buFont typeface="Wingdings" pitchFamily="2" charset="2"/>
              <a:buNone/>
              <a:defRPr sz="2000" b="0" i="0">
                <a:solidFill>
                  <a:schemeClr val="tx1"/>
                </a:solidFill>
                <a:latin typeface="+mn-lt"/>
                <a:ea typeface="Verdana" charset="0"/>
                <a:cs typeface="Verdana" charset="0"/>
              </a:defRPr>
            </a:lvl1pPr>
            <a:lvl2pPr marL="215266" indent="-213360" algn="l" rtl="0" eaLnBrk="1" fontAlgn="base" hangingPunct="1">
              <a:lnSpc>
                <a:spcPct val="100000"/>
              </a:lnSpc>
              <a:spcBef>
                <a:spcPts val="240"/>
              </a:spcBef>
              <a:spcAft>
                <a:spcPts val="276"/>
              </a:spcAft>
              <a:buFont typeface="Wingdings" pitchFamily="2" charset="2"/>
              <a:buChar char="§"/>
              <a:defRPr sz="1600" b="0" i="0">
                <a:solidFill>
                  <a:schemeClr val="tx1"/>
                </a:solidFill>
                <a:latin typeface="+mn-lt"/>
                <a:ea typeface="Verdana" charset="0"/>
                <a:cs typeface="Verdana" charset="0"/>
              </a:defRPr>
            </a:lvl2pPr>
            <a:lvl3pPr marL="645796" indent="-224790" algn="l" rtl="0" eaLnBrk="1" fontAlgn="base" hangingPunct="1">
              <a:lnSpc>
                <a:spcPct val="100000"/>
              </a:lnSpc>
              <a:spcBef>
                <a:spcPts val="240"/>
              </a:spcBef>
              <a:spcAft>
                <a:spcPts val="276"/>
              </a:spcAft>
              <a:buFont typeface="Wingdings" pitchFamily="2" charset="2"/>
              <a:buChar char="§"/>
              <a:defRPr sz="1500" b="0" i="0">
                <a:solidFill>
                  <a:schemeClr val="tx1"/>
                </a:solidFill>
                <a:latin typeface="+mn-lt"/>
                <a:ea typeface="Verdana" charset="0"/>
                <a:cs typeface="Verdana" charset="0"/>
              </a:defRPr>
            </a:lvl3pPr>
            <a:lvl4pPr marL="861060" indent="-207646" algn="l" rtl="0" eaLnBrk="1" fontAlgn="base" hangingPunct="1">
              <a:lnSpc>
                <a:spcPct val="100000"/>
              </a:lnSpc>
              <a:spcBef>
                <a:spcPts val="240"/>
              </a:spcBef>
              <a:spcAft>
                <a:spcPts val="276"/>
              </a:spcAft>
              <a:buFont typeface="Wingdings" pitchFamily="2" charset="2"/>
              <a:buChar char="§"/>
              <a:defRPr sz="1400" b="0" i="0">
                <a:solidFill>
                  <a:schemeClr val="tx1"/>
                </a:solidFill>
                <a:latin typeface="+mn-lt"/>
                <a:ea typeface="Verdana" charset="0"/>
                <a:cs typeface="Verdana" charset="0"/>
              </a:defRPr>
            </a:lvl4pPr>
            <a:lvl5pPr marL="1089660" indent="-226696" algn="l" rtl="0" eaLnBrk="1" fontAlgn="base" hangingPunct="1">
              <a:lnSpc>
                <a:spcPct val="100000"/>
              </a:lnSpc>
              <a:spcBef>
                <a:spcPts val="240"/>
              </a:spcBef>
              <a:spcAft>
                <a:spcPts val="276"/>
              </a:spcAft>
              <a:buFont typeface="Wingdings" pitchFamily="2" charset="2"/>
              <a:buChar char="§"/>
              <a:defRPr sz="1300" b="0" i="0">
                <a:solidFill>
                  <a:schemeClr val="tx1"/>
                </a:solidFill>
                <a:latin typeface="+mn-lt"/>
                <a:ea typeface="Verdana" charset="0"/>
                <a:cs typeface="Verdana" charset="0"/>
              </a:defRPr>
            </a:lvl5pPr>
            <a:lvl6pPr marL="1638300" indent="-226696" algn="l" rtl="0" eaLnBrk="1" fontAlgn="base" hangingPunct="1">
              <a:spcBef>
                <a:spcPct val="20000"/>
              </a:spcBef>
              <a:spcAft>
                <a:spcPct val="0"/>
              </a:spcAft>
              <a:buFont typeface="Wingdings" pitchFamily="2" charset="2"/>
              <a:buChar char="§"/>
              <a:defRPr sz="1920">
                <a:solidFill>
                  <a:schemeClr val="tx1"/>
                </a:solidFill>
                <a:latin typeface="+mn-lt"/>
              </a:defRPr>
            </a:lvl6pPr>
            <a:lvl7pPr marL="2186940" indent="-226696" algn="l" rtl="0" eaLnBrk="1" fontAlgn="base" hangingPunct="1">
              <a:spcBef>
                <a:spcPct val="20000"/>
              </a:spcBef>
              <a:spcAft>
                <a:spcPct val="0"/>
              </a:spcAft>
              <a:buFont typeface="Wingdings" pitchFamily="2" charset="2"/>
              <a:buChar char="§"/>
              <a:defRPr sz="1920">
                <a:solidFill>
                  <a:schemeClr val="tx1"/>
                </a:solidFill>
                <a:latin typeface="+mn-lt"/>
              </a:defRPr>
            </a:lvl7pPr>
            <a:lvl8pPr marL="2735580" indent="-226696" algn="l" rtl="0" eaLnBrk="1" fontAlgn="base" hangingPunct="1">
              <a:spcBef>
                <a:spcPct val="20000"/>
              </a:spcBef>
              <a:spcAft>
                <a:spcPct val="0"/>
              </a:spcAft>
              <a:buFont typeface="Wingdings" pitchFamily="2" charset="2"/>
              <a:buChar char="§"/>
              <a:defRPr sz="1920">
                <a:solidFill>
                  <a:schemeClr val="tx1"/>
                </a:solidFill>
                <a:latin typeface="+mn-lt"/>
              </a:defRPr>
            </a:lvl8pPr>
            <a:lvl9pPr marL="3284220" indent="-226696" algn="l" rtl="0" eaLnBrk="1" fontAlgn="base" hangingPunct="1">
              <a:spcBef>
                <a:spcPct val="20000"/>
              </a:spcBef>
              <a:spcAft>
                <a:spcPct val="0"/>
              </a:spcAft>
              <a:buFont typeface="Wingdings" pitchFamily="2" charset="2"/>
              <a:buChar char="§"/>
              <a:defRPr sz="1920">
                <a:solidFill>
                  <a:schemeClr val="tx1"/>
                </a:solidFill>
                <a:latin typeface="+mn-lt"/>
              </a:defRPr>
            </a:lvl9pPr>
          </a:lstStyle>
          <a:p>
            <a:pPr marL="0" indent="0" algn="just">
              <a:lnSpc>
                <a:spcPct val="114000"/>
              </a:lnSpc>
              <a:spcBef>
                <a:spcPct val="0"/>
              </a:spcBef>
            </a:pPr>
            <a:r>
              <a:rPr lang="de-DE" sz="1100" dirty="0">
                <a:latin typeface="Arial" panose="020B0604020202020204" pitchFamily="34" charset="0"/>
                <a:ea typeface="Calibri" panose="020F0502020204030204" pitchFamily="34" charset="0"/>
              </a:rPr>
              <a:t>Die künstliche Züchtung von biologischen Geweben und Organen ist ein seit vielen Jahren verfolgtes Forschungsziel im Bereich der Regenerativen Medizin. Hierbei werden lebende Zellen aus Gewebespenden entnommen, vermehrt und mit sogenannten Gerüstmaterialien und biologischen Faktoren kombiniert. Diese sogenannte Biotinte kann anschließend 3D verdruckt werden, um eine vorgegebene Struktur zu bilden. </a:t>
            </a:r>
          </a:p>
          <a:p>
            <a:pPr marL="0" indent="0" algn="just">
              <a:lnSpc>
                <a:spcPct val="114000"/>
              </a:lnSpc>
              <a:spcBef>
                <a:spcPct val="0"/>
              </a:spcBef>
            </a:pPr>
            <a:r>
              <a:rPr lang="de-DE" sz="1100" dirty="0">
                <a:latin typeface="Arial" panose="020B0604020202020204" pitchFamily="34" charset="0"/>
              </a:rPr>
              <a:t>Im Rahmen des Projektes soll eine mit Kollagenfasern additivierte Biotinte verdruckt werden. Dies schließt die Integration von lebenden Zellen mit ein, z.B. Muskelzellen oder Nervenzellen. Das gedruckte Modell muss umfassend charakterisiert werden, bspw. Vitalität, Proliferation, Morphologie, Bildung von Muskelfaserbündeln bzw. </a:t>
            </a:r>
            <a:r>
              <a:rPr lang="de-DE" sz="1100" dirty="0" err="1">
                <a:latin typeface="Arial" panose="020B0604020202020204" pitchFamily="34" charset="0"/>
              </a:rPr>
              <a:t>Neuritenausbildung</a:t>
            </a:r>
            <a:r>
              <a:rPr lang="de-DE" sz="1100" dirty="0">
                <a:latin typeface="Arial" panose="020B0604020202020204" pitchFamily="34" charset="0"/>
              </a:rPr>
              <a:t>. </a:t>
            </a:r>
          </a:p>
          <a:p>
            <a:pPr marL="0" indent="0" algn="just">
              <a:lnSpc>
                <a:spcPct val="114000"/>
              </a:lnSpc>
              <a:spcBef>
                <a:spcPct val="0"/>
              </a:spcBef>
            </a:pPr>
            <a:endParaRPr lang="de-DE" sz="1100" dirty="0">
              <a:latin typeface="Arial" panose="020B0604020202020204" pitchFamily="34" charset="0"/>
            </a:endParaRPr>
          </a:p>
          <a:p>
            <a:pPr marL="0" indent="0" algn="just">
              <a:lnSpc>
                <a:spcPct val="114000"/>
              </a:lnSpc>
              <a:spcBef>
                <a:spcPct val="0"/>
              </a:spcBef>
            </a:pPr>
            <a:r>
              <a:rPr lang="de-DE" sz="1100" u="sng" dirty="0">
                <a:latin typeface="Arial" panose="020B0604020202020204" pitchFamily="34" charset="0"/>
              </a:rPr>
              <a:t>Mögliche Arbeitspakete (in Absprache):</a:t>
            </a:r>
          </a:p>
          <a:p>
            <a:pPr marL="171450" indent="-171450" algn="just">
              <a:lnSpc>
                <a:spcPct val="114000"/>
              </a:lnSpc>
              <a:spcBef>
                <a:spcPct val="0"/>
              </a:spcBef>
              <a:buFont typeface="Arial" panose="020B0604020202020204" pitchFamily="34" charset="0"/>
              <a:buChar char="•"/>
            </a:pPr>
            <a:r>
              <a:rPr lang="de-DE" sz="1100" dirty="0">
                <a:latin typeface="Arial" panose="020B0604020202020204" pitchFamily="34" charset="0"/>
              </a:rPr>
              <a:t>Einarbeitung in den 3D Biodruck (Hydrogele, Druckmethoden, CAD)</a:t>
            </a:r>
          </a:p>
          <a:p>
            <a:pPr marL="171450" indent="-171450" algn="just">
              <a:lnSpc>
                <a:spcPct val="114000"/>
              </a:lnSpc>
              <a:spcBef>
                <a:spcPct val="0"/>
              </a:spcBef>
              <a:buFont typeface="Arial" panose="020B0604020202020204" pitchFamily="34" charset="0"/>
              <a:buChar char="•"/>
            </a:pPr>
            <a:r>
              <a:rPr lang="de-DE" sz="1100" dirty="0">
                <a:latin typeface="Arial" panose="020B0604020202020204" pitchFamily="34" charset="0"/>
              </a:rPr>
              <a:t>Einarbeitung in Zellkulturtechniken und steriles Arbeiten</a:t>
            </a:r>
          </a:p>
          <a:p>
            <a:pPr marL="171450" indent="-171450" algn="just">
              <a:lnSpc>
                <a:spcPct val="114000"/>
              </a:lnSpc>
              <a:spcBef>
                <a:spcPct val="0"/>
              </a:spcBef>
              <a:buFont typeface="Arial" panose="020B0604020202020204" pitchFamily="34" charset="0"/>
              <a:buChar char="•"/>
            </a:pPr>
            <a:r>
              <a:rPr lang="de-DE" sz="1100" dirty="0">
                <a:latin typeface="Arial" panose="020B0604020202020204" pitchFamily="34" charset="0"/>
              </a:rPr>
              <a:t>3D-biodrucken eines Muskel- </a:t>
            </a:r>
            <a:r>
              <a:rPr lang="de-DE" sz="1100" dirty="0" err="1">
                <a:latin typeface="Arial" panose="020B0604020202020204" pitchFamily="34" charset="0"/>
              </a:rPr>
              <a:t>bzw.Nervenmodells</a:t>
            </a:r>
            <a:endParaRPr lang="de-DE" sz="1100" dirty="0">
              <a:latin typeface="Arial" panose="020B0604020202020204" pitchFamily="34" charset="0"/>
            </a:endParaRPr>
          </a:p>
          <a:p>
            <a:pPr marL="171450" indent="-171450" algn="just">
              <a:lnSpc>
                <a:spcPct val="114000"/>
              </a:lnSpc>
              <a:spcBef>
                <a:spcPct val="0"/>
              </a:spcBef>
              <a:buFont typeface="Arial" panose="020B0604020202020204" pitchFamily="34" charset="0"/>
              <a:buChar char="•"/>
            </a:pPr>
            <a:r>
              <a:rPr lang="de-DE" sz="1100" dirty="0">
                <a:latin typeface="Arial" panose="020B0604020202020204" pitchFamily="34" charset="0"/>
              </a:rPr>
              <a:t>Charakterisierung der Druckstruktur und Zellen (Vitalität, Proliferation, Morphologie, Bildung von Muskelfaserbündeln bzw. </a:t>
            </a:r>
            <a:r>
              <a:rPr lang="de-DE" sz="1100" dirty="0" err="1">
                <a:latin typeface="Arial" panose="020B0604020202020204" pitchFamily="34" charset="0"/>
              </a:rPr>
              <a:t>Neuritenausbildung</a:t>
            </a:r>
            <a:r>
              <a:rPr lang="de-DE" sz="1100" dirty="0">
                <a:latin typeface="Arial" panose="020B0604020202020204" pitchFamily="34" charset="0"/>
              </a:rPr>
              <a:t>)</a:t>
            </a:r>
          </a:p>
          <a:p>
            <a:pPr marL="0" indent="0" algn="just">
              <a:lnSpc>
                <a:spcPct val="114000"/>
              </a:lnSpc>
              <a:spcBef>
                <a:spcPct val="0"/>
              </a:spcBef>
            </a:pPr>
            <a:endParaRPr lang="de-DE" sz="1100" kern="0" dirty="0"/>
          </a:p>
        </p:txBody>
      </p:sp>
      <p:sp>
        <p:nvSpPr>
          <p:cNvPr id="10" name="Text Box 4">
            <a:extLst>
              <a:ext uri="{FF2B5EF4-FFF2-40B4-BE49-F238E27FC236}">
                <a16:creationId xmlns:a16="http://schemas.microsoft.com/office/drawing/2014/main" id="{F070D826-921E-48D1-87F6-3DE10C665AEC}"/>
              </a:ext>
            </a:extLst>
          </p:cNvPr>
          <p:cNvSpPr txBox="1">
            <a:spLocks noChangeArrowheads="1"/>
          </p:cNvSpPr>
          <p:nvPr/>
        </p:nvSpPr>
        <p:spPr bwMode="auto">
          <a:xfrm>
            <a:off x="7329463" y="1514371"/>
            <a:ext cx="1368836" cy="3479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0481" rIns="0" bIns="30481"/>
          <a:lstStyle>
            <a:lvl1pPr defTabSz="703263" eaLnBrk="0" hangingPunct="0">
              <a:defRPr sz="1000">
                <a:solidFill>
                  <a:schemeClr val="tx1"/>
                </a:solidFill>
                <a:latin typeface="Charter" pitchFamily="2" charset="0"/>
              </a:defRPr>
            </a:lvl1pPr>
            <a:lvl2pPr marL="742950" indent="-285750" defTabSz="703263" eaLnBrk="0" hangingPunct="0">
              <a:defRPr sz="1000">
                <a:solidFill>
                  <a:schemeClr val="tx1"/>
                </a:solidFill>
                <a:latin typeface="Charter" pitchFamily="2" charset="0"/>
              </a:defRPr>
            </a:lvl2pPr>
            <a:lvl3pPr marL="1143000" indent="-228600" defTabSz="703263" eaLnBrk="0" hangingPunct="0">
              <a:defRPr sz="1000">
                <a:solidFill>
                  <a:schemeClr val="tx1"/>
                </a:solidFill>
                <a:latin typeface="Charter" pitchFamily="2" charset="0"/>
              </a:defRPr>
            </a:lvl3pPr>
            <a:lvl4pPr marL="1600200" indent="-228600" defTabSz="703263" eaLnBrk="0" hangingPunct="0">
              <a:defRPr sz="1000">
                <a:solidFill>
                  <a:schemeClr val="tx1"/>
                </a:solidFill>
                <a:latin typeface="Charter" pitchFamily="2" charset="0"/>
              </a:defRPr>
            </a:lvl4pPr>
            <a:lvl5pPr marL="2057400" indent="-228600" defTabSz="703263" eaLnBrk="0" hangingPunct="0">
              <a:defRPr sz="1000">
                <a:solidFill>
                  <a:schemeClr val="tx1"/>
                </a:solidFill>
                <a:latin typeface="Charter" pitchFamily="2" charset="0"/>
              </a:defRPr>
            </a:lvl5pPr>
            <a:lvl6pPr marL="2514600" indent="-228600" defTabSz="703263" eaLnBrk="0" fontAlgn="base" hangingPunct="0">
              <a:spcBef>
                <a:spcPct val="0"/>
              </a:spcBef>
              <a:spcAft>
                <a:spcPct val="0"/>
              </a:spcAft>
              <a:defRPr sz="1000">
                <a:solidFill>
                  <a:schemeClr val="tx1"/>
                </a:solidFill>
                <a:latin typeface="Charter" pitchFamily="2" charset="0"/>
              </a:defRPr>
            </a:lvl6pPr>
            <a:lvl7pPr marL="2971800" indent="-228600" defTabSz="703263" eaLnBrk="0" fontAlgn="base" hangingPunct="0">
              <a:spcBef>
                <a:spcPct val="0"/>
              </a:spcBef>
              <a:spcAft>
                <a:spcPct val="0"/>
              </a:spcAft>
              <a:defRPr sz="1000">
                <a:solidFill>
                  <a:schemeClr val="tx1"/>
                </a:solidFill>
                <a:latin typeface="Charter" pitchFamily="2" charset="0"/>
              </a:defRPr>
            </a:lvl7pPr>
            <a:lvl8pPr marL="3429000" indent="-228600" defTabSz="703263" eaLnBrk="0" fontAlgn="base" hangingPunct="0">
              <a:spcBef>
                <a:spcPct val="0"/>
              </a:spcBef>
              <a:spcAft>
                <a:spcPct val="0"/>
              </a:spcAft>
              <a:defRPr sz="1000">
                <a:solidFill>
                  <a:schemeClr val="tx1"/>
                </a:solidFill>
                <a:latin typeface="Charter" pitchFamily="2" charset="0"/>
              </a:defRPr>
            </a:lvl8pPr>
            <a:lvl9pPr marL="3886200" indent="-228600" defTabSz="703263" eaLnBrk="0" fontAlgn="base" hangingPunct="0">
              <a:spcBef>
                <a:spcPct val="0"/>
              </a:spcBef>
              <a:spcAft>
                <a:spcPct val="0"/>
              </a:spcAft>
              <a:defRPr sz="1000">
                <a:solidFill>
                  <a:schemeClr val="tx1"/>
                </a:solidFill>
                <a:latin typeface="Charter" pitchFamily="2" charset="0"/>
              </a:defRPr>
            </a:lvl9pPr>
          </a:lstStyle>
          <a:p>
            <a:pPr defTabSz="850456" eaLnBrk="1" fontAlgn="base" hangingPunct="1">
              <a:lnSpc>
                <a:spcPct val="115000"/>
              </a:lnSpc>
              <a:spcBef>
                <a:spcPct val="0"/>
              </a:spcBef>
              <a:spcAft>
                <a:spcPct val="0"/>
              </a:spcAft>
            </a:pPr>
            <a:r>
              <a:rPr lang="de-DE" altLang="de-DE" sz="1088" dirty="0" err="1">
                <a:solidFill>
                  <a:srgbClr val="0070C0"/>
                </a:solidFill>
                <a:latin typeface="Stafford" pitchFamily="2" charset="0"/>
              </a:rPr>
              <a:t>BioMedizinische</a:t>
            </a:r>
            <a:r>
              <a:rPr lang="de-DE" altLang="de-DE" sz="1088" dirty="0">
                <a:solidFill>
                  <a:srgbClr val="0070C0"/>
                </a:solidFill>
                <a:latin typeface="Stafford" pitchFamily="2" charset="0"/>
              </a:rPr>
              <a:t> Drucktechnologie </a:t>
            </a:r>
            <a:endParaRPr lang="de-DE" altLang="de-DE" sz="1088" dirty="0">
              <a:solidFill>
                <a:srgbClr val="000000"/>
              </a:solidFill>
              <a:latin typeface="Stafford" pitchFamily="2" charset="0"/>
            </a:endParaRPr>
          </a:p>
          <a:p>
            <a:pPr defTabSz="850456" eaLnBrk="1" fontAlgn="base" hangingPunct="1">
              <a:lnSpc>
                <a:spcPct val="115000"/>
              </a:lnSpc>
              <a:spcBef>
                <a:spcPct val="0"/>
              </a:spcBef>
              <a:spcAft>
                <a:spcPct val="0"/>
              </a:spcAft>
            </a:pPr>
            <a:endParaRPr lang="de-DE" altLang="de-DE" sz="943" dirty="0">
              <a:solidFill>
                <a:srgbClr val="000000"/>
              </a:solidFill>
              <a:latin typeface="Stafford" pitchFamily="2" charset="0"/>
            </a:endParaRPr>
          </a:p>
          <a:p>
            <a:pPr defTabSz="850456" eaLnBrk="1" fontAlgn="base" hangingPunct="1">
              <a:lnSpc>
                <a:spcPct val="115000"/>
              </a:lnSpc>
              <a:spcBef>
                <a:spcPct val="0"/>
              </a:spcBef>
              <a:spcAft>
                <a:spcPct val="0"/>
              </a:spcAft>
            </a:pPr>
            <a:endParaRPr lang="de-DE" altLang="de-DE" sz="943" dirty="0">
              <a:solidFill>
                <a:srgbClr val="000000"/>
              </a:solidFill>
              <a:latin typeface="Stafford" pitchFamily="2" charset="0"/>
            </a:endParaRPr>
          </a:p>
          <a:p>
            <a:pPr defTabSz="850456" eaLnBrk="1" fontAlgn="base" hangingPunct="1">
              <a:lnSpc>
                <a:spcPct val="115000"/>
              </a:lnSpc>
              <a:spcBef>
                <a:spcPct val="0"/>
              </a:spcBef>
              <a:spcAft>
                <a:spcPct val="0"/>
              </a:spcAft>
            </a:pPr>
            <a:r>
              <a:rPr lang="de-DE" altLang="de-DE" sz="849" dirty="0">
                <a:solidFill>
                  <a:srgbClr val="000000"/>
                </a:solidFill>
                <a:latin typeface="Stafford" pitchFamily="2" charset="0"/>
              </a:rPr>
              <a:t>Annabelle Neuhäusler, M.Sc.</a:t>
            </a:r>
          </a:p>
          <a:p>
            <a:pPr defTabSz="850456" eaLnBrk="1" fontAlgn="base" hangingPunct="1">
              <a:lnSpc>
                <a:spcPct val="115000"/>
              </a:lnSpc>
              <a:spcBef>
                <a:spcPct val="0"/>
              </a:spcBef>
              <a:spcAft>
                <a:spcPct val="0"/>
              </a:spcAft>
            </a:pPr>
            <a:endParaRPr lang="de-DE" altLang="de-DE" sz="849" dirty="0">
              <a:solidFill>
                <a:srgbClr val="000000"/>
              </a:solidFill>
              <a:latin typeface="Stafford" pitchFamily="2" charset="0"/>
            </a:endParaRPr>
          </a:p>
          <a:p>
            <a:pPr defTabSz="850456" eaLnBrk="1" fontAlgn="base" hangingPunct="1">
              <a:lnSpc>
                <a:spcPct val="115000"/>
              </a:lnSpc>
              <a:spcBef>
                <a:spcPct val="0"/>
              </a:spcBef>
              <a:spcAft>
                <a:spcPct val="0"/>
              </a:spcAft>
            </a:pPr>
            <a:r>
              <a:rPr lang="de-DE" altLang="de-DE" sz="849" dirty="0" err="1">
                <a:solidFill>
                  <a:srgbClr val="000000"/>
                </a:solidFill>
                <a:latin typeface="Stafford" pitchFamily="2" charset="0"/>
              </a:rPr>
              <a:t>Magdalenenstr</a:t>
            </a:r>
            <a:r>
              <a:rPr lang="de-DE" altLang="de-DE" sz="849" dirty="0">
                <a:solidFill>
                  <a:srgbClr val="000000"/>
                </a:solidFill>
                <a:latin typeface="Stafford" pitchFamily="2" charset="0"/>
              </a:rPr>
              <a:t>. 2</a:t>
            </a:r>
          </a:p>
          <a:p>
            <a:pPr defTabSz="850456" eaLnBrk="1" fontAlgn="base" hangingPunct="1">
              <a:lnSpc>
                <a:spcPct val="115000"/>
              </a:lnSpc>
              <a:spcBef>
                <a:spcPct val="0"/>
              </a:spcBef>
              <a:spcAft>
                <a:spcPct val="0"/>
              </a:spcAft>
            </a:pPr>
            <a:r>
              <a:rPr lang="de-DE" altLang="de-DE" sz="849" dirty="0">
                <a:solidFill>
                  <a:srgbClr val="000000"/>
                </a:solidFill>
                <a:latin typeface="Stafford" pitchFamily="2" charset="0"/>
              </a:rPr>
              <a:t>64289 Darmstadt</a:t>
            </a:r>
          </a:p>
          <a:p>
            <a:pPr defTabSz="850456" eaLnBrk="1" fontAlgn="base" hangingPunct="1">
              <a:lnSpc>
                <a:spcPct val="115000"/>
              </a:lnSpc>
              <a:spcBef>
                <a:spcPct val="0"/>
              </a:spcBef>
              <a:spcAft>
                <a:spcPct val="0"/>
              </a:spcAft>
            </a:pPr>
            <a:endParaRPr lang="de-DE" altLang="de-DE" sz="849" dirty="0">
              <a:solidFill>
                <a:srgbClr val="000000"/>
              </a:solidFill>
              <a:latin typeface="Stafford" pitchFamily="2" charset="0"/>
            </a:endParaRPr>
          </a:p>
          <a:p>
            <a:pPr defTabSz="850456" eaLnBrk="1" fontAlgn="base" hangingPunct="1">
              <a:lnSpc>
                <a:spcPct val="115000"/>
              </a:lnSpc>
              <a:spcBef>
                <a:spcPct val="0"/>
              </a:spcBef>
              <a:spcAft>
                <a:spcPct val="0"/>
              </a:spcAft>
            </a:pPr>
            <a:r>
              <a:rPr lang="de-DE" altLang="de-DE" sz="849" dirty="0">
                <a:solidFill>
                  <a:srgbClr val="000000"/>
                </a:solidFill>
                <a:latin typeface="Stafford" pitchFamily="2" charset="0"/>
              </a:rPr>
              <a:t>S1|10 - 307</a:t>
            </a:r>
          </a:p>
          <a:p>
            <a:pPr defTabSz="850456" eaLnBrk="1" fontAlgn="base" hangingPunct="1">
              <a:lnSpc>
                <a:spcPct val="115000"/>
              </a:lnSpc>
              <a:spcBef>
                <a:spcPct val="0"/>
              </a:spcBef>
              <a:spcAft>
                <a:spcPct val="0"/>
              </a:spcAft>
            </a:pPr>
            <a:endParaRPr lang="de-DE" altLang="de-DE" sz="849" dirty="0">
              <a:solidFill>
                <a:srgbClr val="000000"/>
              </a:solidFill>
              <a:latin typeface="Stafford" pitchFamily="2" charset="0"/>
            </a:endParaRPr>
          </a:p>
          <a:p>
            <a:pPr defTabSz="850456" eaLnBrk="1" fontAlgn="base" hangingPunct="1">
              <a:lnSpc>
                <a:spcPct val="115000"/>
              </a:lnSpc>
              <a:spcBef>
                <a:spcPct val="0"/>
              </a:spcBef>
              <a:spcAft>
                <a:spcPct val="0"/>
              </a:spcAft>
            </a:pPr>
            <a:r>
              <a:rPr lang="de-DE" altLang="de-DE" sz="850" dirty="0">
                <a:solidFill>
                  <a:srgbClr val="000000"/>
                </a:solidFill>
                <a:latin typeface="Stafford" pitchFamily="2" charset="0"/>
                <a:hlinkClick r:id="rId2"/>
              </a:rPr>
              <a:t>neuhaeusler@idd.tu-darmstadt.de  </a:t>
            </a:r>
            <a:endParaRPr lang="de-DE" altLang="de-DE" sz="849" dirty="0">
              <a:solidFill>
                <a:srgbClr val="000000"/>
              </a:solidFill>
              <a:latin typeface="Stafford" pitchFamily="2" charset="0"/>
            </a:endParaRPr>
          </a:p>
          <a:p>
            <a:pPr defTabSz="850456" eaLnBrk="1" fontAlgn="base" hangingPunct="1">
              <a:lnSpc>
                <a:spcPct val="115000"/>
              </a:lnSpc>
              <a:spcBef>
                <a:spcPct val="0"/>
              </a:spcBef>
              <a:spcAft>
                <a:spcPct val="0"/>
              </a:spcAft>
            </a:pPr>
            <a:r>
              <a:rPr lang="de-DE" altLang="de-DE" sz="849" dirty="0">
                <a:solidFill>
                  <a:srgbClr val="000000"/>
                </a:solidFill>
                <a:latin typeface="Stafford" pitchFamily="2" charset="0"/>
                <a:hlinkClick r:id="rId3"/>
              </a:rPr>
              <a:t>www.idd.tu-darmstadt.de</a:t>
            </a:r>
            <a:r>
              <a:rPr lang="de-DE" altLang="de-DE" sz="849" dirty="0">
                <a:solidFill>
                  <a:srgbClr val="000000"/>
                </a:solidFill>
                <a:latin typeface="Stafford" pitchFamily="2" charset="0"/>
              </a:rPr>
              <a:t> </a:t>
            </a:r>
          </a:p>
        </p:txBody>
      </p:sp>
      <p:pic>
        <p:nvPicPr>
          <p:cNvPr id="13" name="Picture 7" descr="experimentell">
            <a:extLst>
              <a:ext uri="{FF2B5EF4-FFF2-40B4-BE49-F238E27FC236}">
                <a16:creationId xmlns:a16="http://schemas.microsoft.com/office/drawing/2014/main" id="{C6A0DF31-6A82-4CAD-A2F8-2BD6D7C59D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854679">
            <a:off x="5814824" y="562996"/>
            <a:ext cx="1353045" cy="27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konstruktiv">
            <a:extLst>
              <a:ext uri="{FF2B5EF4-FFF2-40B4-BE49-F238E27FC236}">
                <a16:creationId xmlns:a16="http://schemas.microsoft.com/office/drawing/2014/main" id="{8C2F37E5-F5A1-49FF-8CAE-10DC82097A7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854679">
            <a:off x="-1492171" y="1201895"/>
            <a:ext cx="1353045" cy="27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descr="konstruktivExperimentellTheoretisch">
            <a:extLst>
              <a:ext uri="{FF2B5EF4-FFF2-40B4-BE49-F238E27FC236}">
                <a16:creationId xmlns:a16="http://schemas.microsoft.com/office/drawing/2014/main" id="{2464CF73-5332-4326-894E-BFF178D2F1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44836">
            <a:off x="-1764032" y="3993411"/>
            <a:ext cx="1353045" cy="600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konstruktivExperimentell">
            <a:extLst>
              <a:ext uri="{FF2B5EF4-FFF2-40B4-BE49-F238E27FC236}">
                <a16:creationId xmlns:a16="http://schemas.microsoft.com/office/drawing/2014/main" id="{8B99CD23-28F5-41DB-AEEF-078C876A05B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859610">
            <a:off x="-1569732" y="2465356"/>
            <a:ext cx="1353045" cy="434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 descr="konstruktivTheoretisch">
            <a:extLst>
              <a:ext uri="{FF2B5EF4-FFF2-40B4-BE49-F238E27FC236}">
                <a16:creationId xmlns:a16="http://schemas.microsoft.com/office/drawing/2014/main" id="{8412C61A-8A7F-4714-A921-ED778B28EC1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740390">
            <a:off x="-1736797" y="3321347"/>
            <a:ext cx="1353045" cy="434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2" descr="theoretisch">
            <a:extLst>
              <a:ext uri="{FF2B5EF4-FFF2-40B4-BE49-F238E27FC236}">
                <a16:creationId xmlns:a16="http://schemas.microsoft.com/office/drawing/2014/main" id="{C2D72C88-C35B-4CC4-863E-421E3527FA9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745321">
            <a:off x="-1726800" y="4839284"/>
            <a:ext cx="1354543" cy="27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3" descr="experimentellTheoretisch">
            <a:extLst>
              <a:ext uri="{FF2B5EF4-FFF2-40B4-BE49-F238E27FC236}">
                <a16:creationId xmlns:a16="http://schemas.microsoft.com/office/drawing/2014/main" id="{1501A730-222C-4676-B2FB-35B8A7526F4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720000">
            <a:off x="-1570802" y="558960"/>
            <a:ext cx="1354543" cy="434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5">
            <a:extLst>
              <a:ext uri="{FF2B5EF4-FFF2-40B4-BE49-F238E27FC236}">
                <a16:creationId xmlns:a16="http://schemas.microsoft.com/office/drawing/2014/main" id="{450BB8C4-8852-43B2-A73F-C8A7CA1B3549}"/>
              </a:ext>
            </a:extLst>
          </p:cNvPr>
          <p:cNvSpPr txBox="1">
            <a:spLocks noChangeArrowheads="1"/>
          </p:cNvSpPr>
          <p:nvPr/>
        </p:nvSpPr>
        <p:spPr bwMode="auto">
          <a:xfrm>
            <a:off x="7329463" y="5499784"/>
            <a:ext cx="1385174" cy="675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2329" rIns="0" bIns="32329" anchor="b"/>
          <a:lstStyle>
            <a:lvl1pPr defTabSz="703263" eaLnBrk="0" hangingPunct="0">
              <a:defRPr sz="1000">
                <a:solidFill>
                  <a:schemeClr val="tx1"/>
                </a:solidFill>
                <a:latin typeface="Charter" pitchFamily="2" charset="0"/>
              </a:defRPr>
            </a:lvl1pPr>
            <a:lvl2pPr marL="742950" indent="-285750" defTabSz="703263" eaLnBrk="0" hangingPunct="0">
              <a:defRPr sz="1000">
                <a:solidFill>
                  <a:schemeClr val="tx1"/>
                </a:solidFill>
                <a:latin typeface="Charter" pitchFamily="2" charset="0"/>
              </a:defRPr>
            </a:lvl2pPr>
            <a:lvl3pPr marL="1143000" indent="-228600" defTabSz="703263" eaLnBrk="0" hangingPunct="0">
              <a:defRPr sz="1000">
                <a:solidFill>
                  <a:schemeClr val="tx1"/>
                </a:solidFill>
                <a:latin typeface="Charter" pitchFamily="2" charset="0"/>
              </a:defRPr>
            </a:lvl3pPr>
            <a:lvl4pPr marL="1600200" indent="-228600" defTabSz="703263" eaLnBrk="0" hangingPunct="0">
              <a:defRPr sz="1000">
                <a:solidFill>
                  <a:schemeClr val="tx1"/>
                </a:solidFill>
                <a:latin typeface="Charter" pitchFamily="2" charset="0"/>
              </a:defRPr>
            </a:lvl4pPr>
            <a:lvl5pPr marL="2057400" indent="-228600" defTabSz="703263" eaLnBrk="0" hangingPunct="0">
              <a:defRPr sz="1000">
                <a:solidFill>
                  <a:schemeClr val="tx1"/>
                </a:solidFill>
                <a:latin typeface="Charter" pitchFamily="2" charset="0"/>
              </a:defRPr>
            </a:lvl5pPr>
            <a:lvl6pPr marL="2514600" indent="-228600" defTabSz="703263" eaLnBrk="0" fontAlgn="base" hangingPunct="0">
              <a:spcBef>
                <a:spcPct val="0"/>
              </a:spcBef>
              <a:spcAft>
                <a:spcPct val="0"/>
              </a:spcAft>
              <a:defRPr sz="1000">
                <a:solidFill>
                  <a:schemeClr val="tx1"/>
                </a:solidFill>
                <a:latin typeface="Charter" pitchFamily="2" charset="0"/>
              </a:defRPr>
            </a:lvl6pPr>
            <a:lvl7pPr marL="2971800" indent="-228600" defTabSz="703263" eaLnBrk="0" fontAlgn="base" hangingPunct="0">
              <a:spcBef>
                <a:spcPct val="0"/>
              </a:spcBef>
              <a:spcAft>
                <a:spcPct val="0"/>
              </a:spcAft>
              <a:defRPr sz="1000">
                <a:solidFill>
                  <a:schemeClr val="tx1"/>
                </a:solidFill>
                <a:latin typeface="Charter" pitchFamily="2" charset="0"/>
              </a:defRPr>
            </a:lvl7pPr>
            <a:lvl8pPr marL="3429000" indent="-228600" defTabSz="703263" eaLnBrk="0" fontAlgn="base" hangingPunct="0">
              <a:spcBef>
                <a:spcPct val="0"/>
              </a:spcBef>
              <a:spcAft>
                <a:spcPct val="0"/>
              </a:spcAft>
              <a:defRPr sz="1000">
                <a:solidFill>
                  <a:schemeClr val="tx1"/>
                </a:solidFill>
                <a:latin typeface="Charter" pitchFamily="2" charset="0"/>
              </a:defRPr>
            </a:lvl8pPr>
            <a:lvl9pPr marL="3886200" indent="-228600" defTabSz="703263" eaLnBrk="0" fontAlgn="base" hangingPunct="0">
              <a:spcBef>
                <a:spcPct val="0"/>
              </a:spcBef>
              <a:spcAft>
                <a:spcPct val="0"/>
              </a:spcAft>
              <a:defRPr sz="1000">
                <a:solidFill>
                  <a:schemeClr val="tx1"/>
                </a:solidFill>
                <a:latin typeface="Charter" pitchFamily="2" charset="0"/>
              </a:defRPr>
            </a:lvl9pPr>
          </a:lstStyle>
          <a:p>
            <a:pPr eaLnBrk="1" hangingPunct="1">
              <a:lnSpc>
                <a:spcPct val="115000"/>
              </a:lnSpc>
              <a:spcAft>
                <a:spcPct val="50000"/>
              </a:spcAft>
            </a:pPr>
            <a:r>
              <a:rPr lang="de-DE" altLang="de-DE" sz="900" b="1" dirty="0">
                <a:latin typeface="Stafford" pitchFamily="2" charset="0"/>
              </a:rPr>
              <a:t>Beginn: </a:t>
            </a:r>
            <a:r>
              <a:rPr lang="de-DE" altLang="de-DE" sz="900" dirty="0">
                <a:latin typeface="Stafford" pitchFamily="2" charset="0"/>
              </a:rPr>
              <a:t>ab sofort</a:t>
            </a:r>
            <a:endParaRPr lang="de-DE" altLang="de-DE" sz="900" b="1" dirty="0">
              <a:latin typeface="Stafford" pitchFamily="2" charset="0"/>
            </a:endParaRPr>
          </a:p>
          <a:p>
            <a:pPr eaLnBrk="1" hangingPunct="1">
              <a:lnSpc>
                <a:spcPct val="115000"/>
              </a:lnSpc>
              <a:spcAft>
                <a:spcPct val="50000"/>
              </a:spcAft>
            </a:pPr>
            <a:r>
              <a:rPr lang="de-DE" altLang="de-DE" sz="900" b="1" dirty="0">
                <a:latin typeface="Stafford" pitchFamily="2" charset="0"/>
              </a:rPr>
              <a:t>Sprache: </a:t>
            </a:r>
            <a:r>
              <a:rPr lang="de-DE" altLang="de-DE" sz="900" dirty="0">
                <a:latin typeface="Stafford" pitchFamily="2" charset="0"/>
              </a:rPr>
              <a:t>deutsch</a:t>
            </a:r>
            <a:endParaRPr lang="de-DE" altLang="de-DE" sz="900" b="1" dirty="0">
              <a:latin typeface="Stafford" pitchFamily="2" charset="0"/>
            </a:endParaRPr>
          </a:p>
          <a:p>
            <a:pPr eaLnBrk="1" hangingPunct="1">
              <a:lnSpc>
                <a:spcPct val="115000"/>
              </a:lnSpc>
              <a:spcAft>
                <a:spcPct val="50000"/>
              </a:spcAft>
            </a:pPr>
            <a:r>
              <a:rPr lang="de-DE" altLang="de-DE" sz="900" b="1" dirty="0">
                <a:latin typeface="Stafford" pitchFamily="2" charset="0"/>
              </a:rPr>
              <a:t>Intern/Extern: </a:t>
            </a:r>
            <a:r>
              <a:rPr lang="de-DE" altLang="de-DE" sz="900" dirty="0">
                <a:latin typeface="Stafford" pitchFamily="2" charset="0"/>
              </a:rPr>
              <a:t>intern</a:t>
            </a:r>
          </a:p>
        </p:txBody>
      </p:sp>
      <p:pic>
        <p:nvPicPr>
          <p:cNvPr id="26" name="Picture 12" descr="theoretisch">
            <a:extLst>
              <a:ext uri="{FF2B5EF4-FFF2-40B4-BE49-F238E27FC236}">
                <a16:creationId xmlns:a16="http://schemas.microsoft.com/office/drawing/2014/main" id="{19EF0D20-783B-4B80-ADAB-FC202E97BD4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745321">
            <a:off x="-1689329" y="5259179"/>
            <a:ext cx="143668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6">
            <a:extLst>
              <a:ext uri="{FF2B5EF4-FFF2-40B4-BE49-F238E27FC236}">
                <a16:creationId xmlns:a16="http://schemas.microsoft.com/office/drawing/2014/main" id="{E60E1433-11AB-48A3-86AD-AE95A7257AF4}"/>
              </a:ext>
            </a:extLst>
          </p:cNvPr>
          <p:cNvSpPr>
            <a:spLocks noChangeArrowheads="1"/>
          </p:cNvSpPr>
          <p:nvPr/>
        </p:nvSpPr>
        <p:spPr bwMode="auto">
          <a:xfrm>
            <a:off x="504000" y="1454137"/>
            <a:ext cx="6653546" cy="63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703263" eaLnBrk="0" hangingPunct="0">
              <a:defRPr sz="1000">
                <a:solidFill>
                  <a:schemeClr val="tx1"/>
                </a:solidFill>
                <a:latin typeface="Charter" pitchFamily="2" charset="0"/>
              </a:defRPr>
            </a:lvl1pPr>
            <a:lvl2pPr marL="742950" indent="-285750" defTabSz="703263" eaLnBrk="0" hangingPunct="0">
              <a:defRPr sz="1000">
                <a:solidFill>
                  <a:schemeClr val="tx1"/>
                </a:solidFill>
                <a:latin typeface="Charter" pitchFamily="2" charset="0"/>
              </a:defRPr>
            </a:lvl2pPr>
            <a:lvl3pPr marL="1143000" indent="-228600" defTabSz="703263" eaLnBrk="0" hangingPunct="0">
              <a:defRPr sz="1000">
                <a:solidFill>
                  <a:schemeClr val="tx1"/>
                </a:solidFill>
                <a:latin typeface="Charter" pitchFamily="2" charset="0"/>
              </a:defRPr>
            </a:lvl3pPr>
            <a:lvl4pPr marL="1600200" indent="-228600" defTabSz="703263" eaLnBrk="0" hangingPunct="0">
              <a:defRPr sz="1000">
                <a:solidFill>
                  <a:schemeClr val="tx1"/>
                </a:solidFill>
                <a:latin typeface="Charter" pitchFamily="2" charset="0"/>
              </a:defRPr>
            </a:lvl4pPr>
            <a:lvl5pPr marL="2057400" indent="-228600" defTabSz="703263" eaLnBrk="0" hangingPunct="0">
              <a:defRPr sz="1000">
                <a:solidFill>
                  <a:schemeClr val="tx1"/>
                </a:solidFill>
                <a:latin typeface="Charter" pitchFamily="2" charset="0"/>
              </a:defRPr>
            </a:lvl5pPr>
            <a:lvl6pPr marL="2514600" indent="-228600" defTabSz="703263" eaLnBrk="0" fontAlgn="base" hangingPunct="0">
              <a:spcBef>
                <a:spcPct val="0"/>
              </a:spcBef>
              <a:spcAft>
                <a:spcPct val="0"/>
              </a:spcAft>
              <a:defRPr sz="1000">
                <a:solidFill>
                  <a:schemeClr val="tx1"/>
                </a:solidFill>
                <a:latin typeface="Charter" pitchFamily="2" charset="0"/>
              </a:defRPr>
            </a:lvl6pPr>
            <a:lvl7pPr marL="2971800" indent="-228600" defTabSz="703263" eaLnBrk="0" fontAlgn="base" hangingPunct="0">
              <a:spcBef>
                <a:spcPct val="0"/>
              </a:spcBef>
              <a:spcAft>
                <a:spcPct val="0"/>
              </a:spcAft>
              <a:defRPr sz="1000">
                <a:solidFill>
                  <a:schemeClr val="tx1"/>
                </a:solidFill>
                <a:latin typeface="Charter" pitchFamily="2" charset="0"/>
              </a:defRPr>
            </a:lvl7pPr>
            <a:lvl8pPr marL="3429000" indent="-228600" defTabSz="703263" eaLnBrk="0" fontAlgn="base" hangingPunct="0">
              <a:spcBef>
                <a:spcPct val="0"/>
              </a:spcBef>
              <a:spcAft>
                <a:spcPct val="0"/>
              </a:spcAft>
              <a:defRPr sz="1000">
                <a:solidFill>
                  <a:schemeClr val="tx1"/>
                </a:solidFill>
                <a:latin typeface="Charter" pitchFamily="2" charset="0"/>
              </a:defRPr>
            </a:lvl8pPr>
            <a:lvl9pPr marL="3886200" indent="-228600" defTabSz="703263" eaLnBrk="0" fontAlgn="base" hangingPunct="0">
              <a:spcBef>
                <a:spcPct val="0"/>
              </a:spcBef>
              <a:spcAft>
                <a:spcPct val="0"/>
              </a:spcAft>
              <a:defRPr sz="1000">
                <a:solidFill>
                  <a:schemeClr val="tx1"/>
                </a:solidFill>
                <a:latin typeface="Charter" pitchFamily="2" charset="0"/>
              </a:defRPr>
            </a:lvl9pPr>
          </a:lstStyle>
          <a:p>
            <a:pPr eaLnBrk="1" hangingPunct="1"/>
            <a:r>
              <a:rPr lang="de-DE" altLang="de-DE" sz="1600" b="1" dirty="0">
                <a:latin typeface="+mn-lt"/>
              </a:rPr>
              <a:t>3D Biodruck von Faser-additivierter Biotinte für Muskel- und Nervenmodell</a:t>
            </a:r>
          </a:p>
        </p:txBody>
      </p:sp>
    </p:spTree>
    <p:extLst>
      <p:ext uri="{BB962C8B-B14F-4D97-AF65-F5344CB8AC3E}">
        <p14:creationId xmlns:p14="http://schemas.microsoft.com/office/powerpoint/2010/main" val="1316377033"/>
      </p:ext>
    </p:extLst>
  </p:cSld>
  <p:clrMapOvr>
    <a:masterClrMapping/>
  </p:clrMapOvr>
</p:sld>
</file>

<file path=ppt/theme/theme1.xml><?xml version="1.0" encoding="utf-8"?>
<a:theme xmlns:a="http://schemas.openxmlformats.org/drawingml/2006/main" name="TEST_TU_Präsentation_2010_Format_16_10">
  <a:themeElements>
    <a:clrScheme name="IDD_2019">
      <a:dk1>
        <a:srgbClr val="000000"/>
      </a:dk1>
      <a:lt1>
        <a:srgbClr val="FFFFFF"/>
      </a:lt1>
      <a:dk2>
        <a:srgbClr val="0070C0"/>
      </a:dk2>
      <a:lt2>
        <a:srgbClr val="FFC000"/>
      </a:lt2>
      <a:accent1>
        <a:srgbClr val="7F7F7F"/>
      </a:accent1>
      <a:accent2>
        <a:srgbClr val="B2B2B2"/>
      </a:accent2>
      <a:accent3>
        <a:srgbClr val="0070C0"/>
      </a:accent3>
      <a:accent4>
        <a:srgbClr val="99CCFF"/>
      </a:accent4>
      <a:accent5>
        <a:srgbClr val="FFC000"/>
      </a:accent5>
      <a:accent6>
        <a:srgbClr val="FFDF7B"/>
      </a:accent6>
      <a:hlink>
        <a:srgbClr val="0070C0"/>
      </a:hlink>
      <a:folHlink>
        <a:srgbClr val="99C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DD_Design">
  <a:themeElements>
    <a:clrScheme name="IDD_2019">
      <a:dk1>
        <a:srgbClr val="000000"/>
      </a:dk1>
      <a:lt1>
        <a:srgbClr val="FFFFFF"/>
      </a:lt1>
      <a:dk2>
        <a:srgbClr val="0070C0"/>
      </a:dk2>
      <a:lt2>
        <a:srgbClr val="FFC000"/>
      </a:lt2>
      <a:accent1>
        <a:srgbClr val="7F7F7F"/>
      </a:accent1>
      <a:accent2>
        <a:srgbClr val="B2B2B2"/>
      </a:accent2>
      <a:accent3>
        <a:srgbClr val="0070C0"/>
      </a:accent3>
      <a:accent4>
        <a:srgbClr val="99CCFF"/>
      </a:accent4>
      <a:accent5>
        <a:srgbClr val="FFC000"/>
      </a:accent5>
      <a:accent6>
        <a:srgbClr val="FFDF7B"/>
      </a:accent6>
      <a:hlink>
        <a:srgbClr val="0070C0"/>
      </a:hlink>
      <a:folHlink>
        <a:srgbClr val="99C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DD_Design" id="{8F595937-94C2-4FFD-A31F-84E62A0815CA}" vid="{B87F0EE1-AD77-4418-A577-8BCE2F1DF85C}"/>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213</Words>
  <Application>Microsoft Office PowerPoint</Application>
  <PresentationFormat>Bildschirmpräsentation (4:3)</PresentationFormat>
  <Paragraphs>25</Paragraphs>
  <Slides>1</Slides>
  <Notes>0</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1</vt:i4>
      </vt:variant>
    </vt:vector>
  </HeadingPairs>
  <TitlesOfParts>
    <vt:vector size="10" baseType="lpstr">
      <vt:lpstr>Arial</vt:lpstr>
      <vt:lpstr>Calibri</vt:lpstr>
      <vt:lpstr>Replica Std</vt:lpstr>
      <vt:lpstr>Stafford</vt:lpstr>
      <vt:lpstr>Tahoma</vt:lpstr>
      <vt:lpstr>Verdana</vt:lpstr>
      <vt:lpstr>Wingdings</vt:lpstr>
      <vt:lpstr>TEST_TU_Präsentation_2010_Format_16_10</vt:lpstr>
      <vt:lpstr>IDD_Design</vt:lpstr>
      <vt:lpstr>Bachelor-/Masterarbeit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IDD PowerPoint Vorlage</dc:title>
  <dc:creator>Daniel Zörb</dc:creator>
  <cp:lastModifiedBy>an52myqi</cp:lastModifiedBy>
  <cp:revision>63</cp:revision>
  <dcterms:created xsi:type="dcterms:W3CDTF">2019-06-14T09:18:27Z</dcterms:created>
  <dcterms:modified xsi:type="dcterms:W3CDTF">2023-09-27T09:44:32Z</dcterms:modified>
</cp:coreProperties>
</file>